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0"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9"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08" autoAdjust="0"/>
  </p:normalViewPr>
  <p:slideViewPr>
    <p:cSldViewPr>
      <p:cViewPr>
        <p:scale>
          <a:sx n="60" d="100"/>
          <a:sy n="60" d="100"/>
        </p:scale>
        <p:origin x="-1656" y="-3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1"/>
      </p:bgRef>
    </p:bg>
    <p:spTree>
      <p:nvGrpSpPr>
        <p:cNvPr id="1" name=""/>
        <p:cNvGrpSpPr/>
        <p:nvPr/>
      </p:nvGrpSpPr>
      <p:grpSpPr>
        <a:xfrm>
          <a:off x="0" y="0"/>
          <a:ext cx="0" cy="0"/>
          <a:chOff x="0" y="0"/>
          <a:chExt cx="0" cy="0"/>
        </a:xfrm>
      </p:grpSpPr>
      <p:sp>
        <p:nvSpPr>
          <p:cNvPr id="8" name="Tytuł 7"/>
          <p:cNvSpPr>
            <a:spLocks noGrp="1"/>
          </p:cNvSpPr>
          <p:nvPr>
            <p:ph type="ctrTitle"/>
          </p:nvPr>
        </p:nvSpPr>
        <p:spPr>
          <a:xfrm>
            <a:off x="2286000" y="3124200"/>
            <a:ext cx="6172200" cy="1894362"/>
          </a:xfrm>
        </p:spPr>
        <p:txBody>
          <a:bodyPr/>
          <a:lstStyle>
            <a:lvl1pPr>
              <a:defRPr b="1"/>
            </a:lvl1pPr>
          </a:lstStyle>
          <a:p>
            <a:r>
              <a:rPr kumimoji="0" lang="pl-PL" smtClean="0"/>
              <a:t>Kliknij, aby edytować styl</a:t>
            </a:r>
            <a:endParaRPr kumimoji="0" lang="en-US"/>
          </a:p>
        </p:txBody>
      </p:sp>
      <p:sp>
        <p:nvSpPr>
          <p:cNvPr id="9" name="Podtytu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bwMode="auto">
          <a:xfrm rot="5400000">
            <a:off x="7764621" y="1174097"/>
            <a:ext cx="2286000" cy="381000"/>
          </a:xfrm>
        </p:spPr>
        <p:txBody>
          <a:bodyPr/>
          <a:lstStyle/>
          <a:p>
            <a:fld id="{8F2181F0-AF68-4742-B9D5-2074BEF448D1}" type="datetimeFigureOut">
              <a:rPr lang="pl-PL" smtClean="0"/>
              <a:t>2020-05-07</a:t>
            </a:fld>
            <a:endParaRPr lang="pl-PL"/>
          </a:p>
        </p:txBody>
      </p:sp>
      <p:sp>
        <p:nvSpPr>
          <p:cNvPr id="17" name="Symbol zastępczy stopki 16"/>
          <p:cNvSpPr>
            <a:spLocks noGrp="1"/>
          </p:cNvSpPr>
          <p:nvPr>
            <p:ph type="ftr" sz="quarter" idx="11"/>
          </p:nvPr>
        </p:nvSpPr>
        <p:spPr bwMode="auto">
          <a:xfrm rot="5400000">
            <a:off x="7077269" y="4181669"/>
            <a:ext cx="3657600" cy="384048"/>
          </a:xfrm>
        </p:spPr>
        <p:txBody>
          <a:bodyPr/>
          <a:lstStyle/>
          <a:p>
            <a:endParaRPr lang="pl-PL"/>
          </a:p>
        </p:txBody>
      </p:sp>
      <p:sp>
        <p:nvSpPr>
          <p:cNvPr id="10" name="Prostokąt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Prostokąt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Prostokąt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Łącznik prostoliniowy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Łącznik prostoliniowy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Łącznik prostoliniowy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Łącznik prostoliniow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Łącznik prostoliniowy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Łącznik prostoliniowy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Prostokąt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ymbol zastępczy numeru slajdu 28"/>
          <p:cNvSpPr>
            <a:spLocks noGrp="1"/>
          </p:cNvSpPr>
          <p:nvPr>
            <p:ph type="sldNum" sz="quarter" idx="12"/>
          </p:nvPr>
        </p:nvSpPr>
        <p:spPr bwMode="auto">
          <a:xfrm>
            <a:off x="1325544" y="4928702"/>
            <a:ext cx="609600" cy="517524"/>
          </a:xfrm>
        </p:spPr>
        <p:txBody>
          <a:bodyPr/>
          <a:lstStyle/>
          <a:p>
            <a:fld id="{F2362DB5-D53E-404F-9E6D-569253DEADCC}"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8F2181F0-AF68-4742-B9D5-2074BEF448D1}" type="datetimeFigureOut">
              <a:rPr lang="pl-PL" smtClean="0"/>
              <a:t>2020-05-07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2362DB5-D53E-404F-9E6D-569253DEADCC}" type="slidenum">
              <a:rPr lang="pl-PL" smtClean="0"/>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676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8F2181F0-AF68-4742-B9D5-2074BEF448D1}" type="datetimeFigureOut">
              <a:rPr lang="pl-PL" smtClean="0"/>
              <a:t>2020-05-07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2362DB5-D53E-404F-9E6D-569253DEADCC}" type="slidenum">
              <a:rPr lang="pl-PL" smtClean="0"/>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8" name="Symbol zastępczy zawartości 7"/>
          <p:cNvSpPr>
            <a:spLocks noGrp="1"/>
          </p:cNvSpPr>
          <p:nvPr>
            <p:ph sz="quarter" idx="1"/>
          </p:nvPr>
        </p:nvSpPr>
        <p:spPr>
          <a:xfrm>
            <a:off x="457200" y="1600200"/>
            <a:ext cx="7467600" cy="487375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4"/>
          </p:nvPr>
        </p:nvSpPr>
        <p:spPr/>
        <p:txBody>
          <a:bodyPr rtlCol="0"/>
          <a:lstStyle/>
          <a:p>
            <a:fld id="{8F2181F0-AF68-4742-B9D5-2074BEF448D1}" type="datetimeFigureOut">
              <a:rPr lang="pl-PL" smtClean="0"/>
              <a:t>2020-05-07</a:t>
            </a:fld>
            <a:endParaRPr lang="pl-PL"/>
          </a:p>
        </p:txBody>
      </p:sp>
      <p:sp>
        <p:nvSpPr>
          <p:cNvPr id="9" name="Symbol zastępczy numeru slajdu 8"/>
          <p:cNvSpPr>
            <a:spLocks noGrp="1"/>
          </p:cNvSpPr>
          <p:nvPr>
            <p:ph type="sldNum" sz="quarter" idx="15"/>
          </p:nvPr>
        </p:nvSpPr>
        <p:spPr/>
        <p:txBody>
          <a:bodyPr rtlCol="0"/>
          <a:lstStyle/>
          <a:p>
            <a:fld id="{F2362DB5-D53E-404F-9E6D-569253DEADCC}" type="slidenum">
              <a:rPr lang="pl-PL" smtClean="0"/>
              <a:t>‹#›</a:t>
            </a:fld>
            <a:endParaRPr lang="pl-PL"/>
          </a:p>
        </p:txBody>
      </p:sp>
      <p:sp>
        <p:nvSpPr>
          <p:cNvPr id="10" name="Symbol zastępczy stopki 9"/>
          <p:cNvSpPr>
            <a:spLocks noGrp="1"/>
          </p:cNvSpPr>
          <p:nvPr>
            <p:ph type="ftr" sz="quarter" idx="16"/>
          </p:nvPr>
        </p:nvSpPr>
        <p:spPr/>
        <p:txBody>
          <a:bodyPr rtlCol="0"/>
          <a:lstStyle/>
          <a:p>
            <a:endParaRPr lang="pl-PL"/>
          </a:p>
        </p:txBody>
      </p:sp>
    </p:spTree>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286000" y="2895600"/>
            <a:ext cx="6172200" cy="2053590"/>
          </a:xfrm>
        </p:spPr>
        <p:txBody>
          <a:bodyPr/>
          <a:lstStyle>
            <a:lvl1pPr algn="l">
              <a:buNone/>
              <a:defRPr sz="3000" b="1" cap="small"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bwMode="auto">
          <a:xfrm rot="5400000">
            <a:off x="7763256" y="1170432"/>
            <a:ext cx="2286000" cy="381000"/>
          </a:xfrm>
        </p:spPr>
        <p:txBody>
          <a:bodyPr/>
          <a:lstStyle/>
          <a:p>
            <a:fld id="{8F2181F0-AF68-4742-B9D5-2074BEF448D1}" type="datetimeFigureOut">
              <a:rPr lang="pl-PL" smtClean="0"/>
              <a:t>2020-05-07</a:t>
            </a:fld>
            <a:endParaRPr lang="pl-PL"/>
          </a:p>
        </p:txBody>
      </p:sp>
      <p:sp>
        <p:nvSpPr>
          <p:cNvPr id="5" name="Symbol zastępczy stopki 4"/>
          <p:cNvSpPr>
            <a:spLocks noGrp="1"/>
          </p:cNvSpPr>
          <p:nvPr>
            <p:ph type="ftr" sz="quarter" idx="11"/>
          </p:nvPr>
        </p:nvSpPr>
        <p:spPr bwMode="auto">
          <a:xfrm rot="5400000">
            <a:off x="7077456" y="4178808"/>
            <a:ext cx="3657600" cy="384048"/>
          </a:xfrm>
        </p:spPr>
        <p:txBody>
          <a:bodyPr/>
          <a:lstStyle/>
          <a:p>
            <a:endParaRPr lang="pl-PL"/>
          </a:p>
        </p:txBody>
      </p:sp>
      <p:sp>
        <p:nvSpPr>
          <p:cNvPr id="9" name="Prostokąt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Łącznik prostoliniowy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Łącznik prostoliniowy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Łącznik prostoliniowy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Łącznik prostoliniow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Łącznik prostoliniowy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rostokąt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Łącznik prostoliniowy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numeru slajdu 5"/>
          <p:cNvSpPr>
            <a:spLocks noGrp="1"/>
          </p:cNvSpPr>
          <p:nvPr>
            <p:ph type="sldNum" sz="quarter" idx="12"/>
          </p:nvPr>
        </p:nvSpPr>
        <p:spPr bwMode="auto">
          <a:xfrm>
            <a:off x="1340616" y="4928702"/>
            <a:ext cx="609600" cy="517524"/>
          </a:xfrm>
        </p:spPr>
        <p:txBody>
          <a:bodyPr/>
          <a:lstStyle/>
          <a:p>
            <a:fld id="{F2362DB5-D53E-404F-9E6D-569253DEADCC}"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8F2181F0-AF68-4742-B9D5-2074BEF448D1}" type="datetimeFigureOut">
              <a:rPr lang="pl-PL" smtClean="0"/>
              <a:t>2020-05-07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2362DB5-D53E-404F-9E6D-569253DEADCC}" type="slidenum">
              <a:rPr lang="pl-PL" smtClean="0"/>
              <a:t>‹#›</a:t>
            </a:fld>
            <a:endParaRPr lang="pl-PL"/>
          </a:p>
        </p:txBody>
      </p:sp>
      <p:sp>
        <p:nvSpPr>
          <p:cNvPr id="9" name="Symbol zastępczy zawartości 8"/>
          <p:cNvSpPr>
            <a:spLocks noGrp="1"/>
          </p:cNvSpPr>
          <p:nvPr>
            <p:ph sz="quarter" idx="1"/>
          </p:nvPr>
        </p:nvSpPr>
        <p:spPr>
          <a:xfrm>
            <a:off x="457200"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270248"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7543800" cy="1143000"/>
          </a:xfrm>
        </p:spPr>
        <p:txBody>
          <a:bodyPr anchor="b"/>
          <a:lstStyle>
            <a:lvl1pPr>
              <a:defRPr/>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8F2181F0-AF68-4742-B9D5-2074BEF448D1}" type="datetimeFigureOut">
              <a:rPr lang="pl-PL" smtClean="0"/>
              <a:t>2020-05-07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2362DB5-D53E-404F-9E6D-569253DEADCC}" type="slidenum">
              <a:rPr lang="pl-PL" smtClean="0"/>
              <a:t>‹#›</a:t>
            </a:fld>
            <a:endParaRPr lang="pl-PL"/>
          </a:p>
        </p:txBody>
      </p:sp>
      <p:sp>
        <p:nvSpPr>
          <p:cNvPr id="11" name="Symbol zastępczy zawartości 10"/>
          <p:cNvSpPr>
            <a:spLocks noGrp="1"/>
          </p:cNvSpPr>
          <p:nvPr>
            <p:ph sz="quarter" idx="2"/>
          </p:nvPr>
        </p:nvSpPr>
        <p:spPr>
          <a:xfrm>
            <a:off x="457200"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371975"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teks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4" name="Symbol zastępczy teks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6" name="Symbol zastępczy daty 5"/>
          <p:cNvSpPr>
            <a:spLocks noGrp="1"/>
          </p:cNvSpPr>
          <p:nvPr>
            <p:ph type="dt" sz="half" idx="10"/>
          </p:nvPr>
        </p:nvSpPr>
        <p:spPr/>
        <p:txBody>
          <a:bodyPr rtlCol="0"/>
          <a:lstStyle/>
          <a:p>
            <a:fld id="{8F2181F0-AF68-4742-B9D5-2074BEF448D1}" type="datetimeFigureOut">
              <a:rPr lang="pl-PL" smtClean="0"/>
              <a:t>2020-05-07</a:t>
            </a:fld>
            <a:endParaRPr lang="pl-PL"/>
          </a:p>
        </p:txBody>
      </p:sp>
      <p:sp>
        <p:nvSpPr>
          <p:cNvPr id="7" name="Symbol zastępczy numeru slajdu 6"/>
          <p:cNvSpPr>
            <a:spLocks noGrp="1"/>
          </p:cNvSpPr>
          <p:nvPr>
            <p:ph type="sldNum" sz="quarter" idx="11"/>
          </p:nvPr>
        </p:nvSpPr>
        <p:spPr/>
        <p:txBody>
          <a:bodyPr rtlCol="0"/>
          <a:lstStyle/>
          <a:p>
            <a:fld id="{F2362DB5-D53E-404F-9E6D-569253DEADCC}" type="slidenum">
              <a:rPr lang="pl-PL" smtClean="0"/>
              <a:t>‹#›</a:t>
            </a:fld>
            <a:endParaRPr lang="pl-PL"/>
          </a:p>
        </p:txBody>
      </p:sp>
      <p:sp>
        <p:nvSpPr>
          <p:cNvPr id="8" name="Symbol zastępczy stopki 7"/>
          <p:cNvSpPr>
            <a:spLocks noGrp="1"/>
          </p:cNvSpPr>
          <p:nvPr>
            <p:ph type="ftr" sz="quarter" idx="12"/>
          </p:nvPr>
        </p:nvSpPr>
        <p:spPr/>
        <p:txBody>
          <a:bodyPr rtlCol="0"/>
          <a:lstStyle/>
          <a:p>
            <a:endParaRPr lang="pl-PL"/>
          </a:p>
        </p:txBody>
      </p:sp>
    </p:spTree>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F2181F0-AF68-4742-B9D5-2074BEF448D1}" type="datetimeFigureOut">
              <a:rPr lang="pl-PL" smtClean="0"/>
              <a:t>2020-05-07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2362DB5-D53E-404F-9E6D-569253DEADCC}" type="slidenum">
              <a:rPr lang="pl-PL" smtClean="0"/>
              <a:t>‹#›</a:t>
            </a:fld>
            <a:endParaRPr lang="pl-PL"/>
          </a:p>
        </p:txBody>
      </p:sp>
    </p:spTree>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0" name="Łącznik prostoliniowy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ytu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Łącznik prostoliniowy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Łącznik prostoliniowy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Łącznik prostoliniowy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rostokąt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Łącznik prostoliniowy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ymbol zastępczy zawartości 17"/>
          <p:cNvSpPr>
            <a:spLocks noGrp="1"/>
          </p:cNvSpPr>
          <p:nvPr>
            <p:ph sz="quarter" idx="1"/>
          </p:nvPr>
        </p:nvSpPr>
        <p:spPr>
          <a:xfrm>
            <a:off x="304800" y="274320"/>
            <a:ext cx="5638800" cy="6327648"/>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4"/>
          </p:nvPr>
        </p:nvSpPr>
        <p:spPr/>
        <p:txBody>
          <a:bodyPr rtlCol="0"/>
          <a:lstStyle/>
          <a:p>
            <a:fld id="{8F2181F0-AF68-4742-B9D5-2074BEF448D1}" type="datetimeFigureOut">
              <a:rPr lang="pl-PL" smtClean="0"/>
              <a:t>2020-05-07</a:t>
            </a:fld>
            <a:endParaRPr lang="pl-PL"/>
          </a:p>
        </p:txBody>
      </p:sp>
      <p:sp>
        <p:nvSpPr>
          <p:cNvPr id="22" name="Symbol zastępczy numeru slajdu 21"/>
          <p:cNvSpPr>
            <a:spLocks noGrp="1"/>
          </p:cNvSpPr>
          <p:nvPr>
            <p:ph type="sldNum" sz="quarter" idx="15"/>
          </p:nvPr>
        </p:nvSpPr>
        <p:spPr/>
        <p:txBody>
          <a:bodyPr rtlCol="0"/>
          <a:lstStyle/>
          <a:p>
            <a:fld id="{F2362DB5-D53E-404F-9E6D-569253DEADCC}" type="slidenum">
              <a:rPr lang="pl-PL" smtClean="0"/>
              <a:t>‹#›</a:t>
            </a:fld>
            <a:endParaRPr lang="pl-PL"/>
          </a:p>
        </p:txBody>
      </p:sp>
      <p:sp>
        <p:nvSpPr>
          <p:cNvPr id="23" name="Symbol zastępczy stopki 22"/>
          <p:cNvSpPr>
            <a:spLocks noGrp="1"/>
          </p:cNvSpPr>
          <p:nvPr>
            <p:ph type="ftr" sz="quarter" idx="16"/>
          </p:nvPr>
        </p:nvSpPr>
        <p:spPr/>
        <p:txBody>
          <a:bodyPr rtlCol="0"/>
          <a:lstStyle/>
          <a:p>
            <a:endParaRPr lang="pl-PL"/>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Łącznik prostoliniowy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ytuł 1"/>
          <p:cNvSpPr>
            <a:spLocks noGrp="1"/>
          </p:cNvSpPr>
          <p:nvPr>
            <p:ph type="title"/>
          </p:nvPr>
        </p:nvSpPr>
        <p:spPr>
          <a:xfrm rot="5400000">
            <a:off x="3350133" y="3200400"/>
            <a:ext cx="6309360" cy="457200"/>
          </a:xfrm>
        </p:spPr>
        <p:txBody>
          <a:bodyPr anchor="b"/>
          <a:lstStyle>
            <a:lvl1pPr algn="l">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10" name="Łącznik prostoliniowy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Prostokąt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Łącznik prostoliniowy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Łącznik prostoliniowy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Łącznik prostoliniowy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ymbol zastępczy daty 16"/>
          <p:cNvSpPr>
            <a:spLocks noGrp="1"/>
          </p:cNvSpPr>
          <p:nvPr>
            <p:ph type="dt" sz="half" idx="10"/>
          </p:nvPr>
        </p:nvSpPr>
        <p:spPr/>
        <p:txBody>
          <a:bodyPr rtlCol="0"/>
          <a:lstStyle/>
          <a:p>
            <a:fld id="{8F2181F0-AF68-4742-B9D5-2074BEF448D1}" type="datetimeFigureOut">
              <a:rPr lang="pl-PL" smtClean="0"/>
              <a:t>2020-05-07</a:t>
            </a:fld>
            <a:endParaRPr lang="pl-PL"/>
          </a:p>
        </p:txBody>
      </p:sp>
      <p:sp>
        <p:nvSpPr>
          <p:cNvPr id="18" name="Symbol zastępczy numeru slajdu 17"/>
          <p:cNvSpPr>
            <a:spLocks noGrp="1"/>
          </p:cNvSpPr>
          <p:nvPr>
            <p:ph type="sldNum" sz="quarter" idx="11"/>
          </p:nvPr>
        </p:nvSpPr>
        <p:spPr/>
        <p:txBody>
          <a:bodyPr rtlCol="0"/>
          <a:lstStyle/>
          <a:p>
            <a:fld id="{F2362DB5-D53E-404F-9E6D-569253DEADCC}" type="slidenum">
              <a:rPr lang="pl-PL" smtClean="0"/>
              <a:t>‹#›</a:t>
            </a:fld>
            <a:endParaRPr lang="pl-PL"/>
          </a:p>
        </p:txBody>
      </p:sp>
      <p:sp>
        <p:nvSpPr>
          <p:cNvPr id="21" name="Symbol zastępczy stopki 20"/>
          <p:cNvSpPr>
            <a:spLocks noGrp="1"/>
          </p:cNvSpPr>
          <p:nvPr>
            <p:ph type="ftr" sz="quarter" idx="12"/>
          </p:nvPr>
        </p:nvSpPr>
        <p:spPr/>
        <p:txBody>
          <a:bodyPr rtlCol="0"/>
          <a:lstStyle/>
          <a:p>
            <a:endParaRPr lang="pl-PL"/>
          </a:p>
        </p:txBody>
      </p:sp>
    </p:spTree>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Łącznik prostoliniowy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ymbol zastępczy tytułu 21"/>
          <p:cNvSpPr>
            <a:spLocks noGrp="1"/>
          </p:cNvSpPr>
          <p:nvPr>
            <p:ph type="title"/>
          </p:nvPr>
        </p:nvSpPr>
        <p:spPr>
          <a:xfrm>
            <a:off x="457200" y="274638"/>
            <a:ext cx="7467600" cy="1143000"/>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F2181F0-AF68-4742-B9D5-2074BEF448D1}" type="datetimeFigureOut">
              <a:rPr lang="pl-PL" smtClean="0"/>
              <a:t>2020-05-07</a:t>
            </a:fld>
            <a:endParaRPr lang="pl-PL"/>
          </a:p>
        </p:txBody>
      </p:sp>
      <p:sp>
        <p:nvSpPr>
          <p:cNvPr id="3" name="Symbol zastępczy stopki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l-PL"/>
          </a:p>
        </p:txBody>
      </p:sp>
      <p:sp>
        <p:nvSpPr>
          <p:cNvPr id="7" name="Łącznik prostoliniowy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Łącznik prostoliniowy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Prostokąt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Łącznik prostoliniowy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ymbol zastępczy numeru slajd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2362DB5-D53E-404F-9E6D-569253DEADCC}"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86000" y="476672"/>
            <a:ext cx="6172200" cy="4541890"/>
          </a:xfrm>
        </p:spPr>
        <p:txBody>
          <a:bodyPr>
            <a:noAutofit/>
          </a:bodyPr>
          <a:lstStyle/>
          <a:p>
            <a:pPr>
              <a:lnSpc>
                <a:spcPct val="115000"/>
              </a:lnSpc>
              <a:spcAft>
                <a:spcPts val="1000"/>
              </a:spcAft>
            </a:pPr>
            <a:r>
              <a:rPr lang="pl-PL" sz="7200" b="1" kern="1800" dirty="0" smtClean="0">
                <a:solidFill>
                  <a:srgbClr val="FF0000"/>
                </a:solidFill>
                <a:effectLst/>
                <a:latin typeface="Century" pitchFamily="18" charset="0"/>
                <a:ea typeface="Times New Roman"/>
                <a:cs typeface="Times New Roman"/>
              </a:rPr>
              <a:t/>
            </a:r>
            <a:br>
              <a:rPr lang="pl-PL" sz="7200" b="1" kern="1800" dirty="0" smtClean="0">
                <a:solidFill>
                  <a:srgbClr val="FF0000"/>
                </a:solidFill>
                <a:effectLst/>
                <a:latin typeface="Century" pitchFamily="18" charset="0"/>
                <a:ea typeface="Times New Roman"/>
                <a:cs typeface="Times New Roman"/>
              </a:rPr>
            </a:br>
            <a:endParaRPr lang="pl-PL" sz="7200" dirty="0">
              <a:latin typeface="Century" pitchFamily="18" charset="0"/>
            </a:endParaRPr>
          </a:p>
        </p:txBody>
      </p:sp>
      <p:sp>
        <p:nvSpPr>
          <p:cNvPr id="3" name="Podtytuł 2"/>
          <p:cNvSpPr>
            <a:spLocks noGrp="1"/>
          </p:cNvSpPr>
          <p:nvPr>
            <p:ph type="subTitle" idx="1"/>
          </p:nvPr>
        </p:nvSpPr>
        <p:spPr>
          <a:xfrm flipV="1">
            <a:off x="2286000" y="6374921"/>
            <a:ext cx="6172200" cy="45719"/>
          </a:xfrm>
        </p:spPr>
        <p:txBody>
          <a:bodyPr>
            <a:normAutofit fontScale="25000" lnSpcReduction="20000"/>
          </a:bodyPr>
          <a:lstStyle/>
          <a:p>
            <a:endParaRPr lang="pl-PL"/>
          </a:p>
        </p:txBody>
      </p:sp>
      <p:sp>
        <p:nvSpPr>
          <p:cNvPr id="4" name="Prostokąt 3"/>
          <p:cNvSpPr/>
          <p:nvPr/>
        </p:nvSpPr>
        <p:spPr>
          <a:xfrm>
            <a:off x="2270638" y="1700808"/>
            <a:ext cx="6840760" cy="4524315"/>
          </a:xfrm>
          <a:prstGeom prst="rect">
            <a:avLst/>
          </a:prstGeom>
        </p:spPr>
        <p:txBody>
          <a:bodyPr wrap="square">
            <a:spAutoFit/>
          </a:bodyPr>
          <a:lstStyle/>
          <a:p>
            <a:r>
              <a:rPr lang="pl-PL" sz="7200" b="1" kern="1800" dirty="0" smtClean="0">
                <a:solidFill>
                  <a:schemeClr val="accent1">
                    <a:lumMod val="75000"/>
                  </a:schemeClr>
                </a:solidFill>
                <a:effectLst/>
                <a:latin typeface="Century" pitchFamily="18" charset="0"/>
                <a:ea typeface="Times New Roman"/>
                <a:cs typeface="Times New Roman"/>
              </a:rPr>
              <a:t>Jak Lolek </a:t>
            </a:r>
          </a:p>
          <a:p>
            <a:r>
              <a:rPr lang="pl-PL" sz="7200" b="1" kern="1800" dirty="0" smtClean="0">
                <a:solidFill>
                  <a:schemeClr val="accent1">
                    <a:lumMod val="75000"/>
                  </a:schemeClr>
                </a:solidFill>
                <a:effectLst/>
                <a:latin typeface="Century" pitchFamily="18" charset="0"/>
                <a:ea typeface="Times New Roman"/>
                <a:cs typeface="Times New Roman"/>
              </a:rPr>
              <a:t>		stał się </a:t>
            </a:r>
          </a:p>
          <a:p>
            <a:r>
              <a:rPr lang="pl-PL" sz="7200" b="1" kern="1800" dirty="0">
                <a:solidFill>
                  <a:schemeClr val="accent1">
                    <a:lumMod val="75000"/>
                  </a:schemeClr>
                </a:solidFill>
                <a:latin typeface="Century" pitchFamily="18" charset="0"/>
                <a:ea typeface="Times New Roman"/>
                <a:cs typeface="Times New Roman"/>
              </a:rPr>
              <a:t>	</a:t>
            </a:r>
            <a:r>
              <a:rPr lang="pl-PL" sz="7200" b="1" kern="1800" dirty="0" smtClean="0">
                <a:solidFill>
                  <a:schemeClr val="accent1">
                    <a:lumMod val="75000"/>
                  </a:schemeClr>
                </a:solidFill>
                <a:latin typeface="Century" pitchFamily="18" charset="0"/>
                <a:ea typeface="Times New Roman"/>
                <a:cs typeface="Times New Roman"/>
              </a:rPr>
              <a:t>		</a:t>
            </a:r>
            <a:r>
              <a:rPr lang="pl-PL" sz="7200" b="1" kern="1800" dirty="0" smtClean="0">
                <a:solidFill>
                  <a:schemeClr val="accent1">
                    <a:lumMod val="75000"/>
                  </a:schemeClr>
                </a:solidFill>
                <a:effectLst/>
                <a:latin typeface="Century" pitchFamily="18" charset="0"/>
                <a:ea typeface="Times New Roman"/>
                <a:cs typeface="Times New Roman"/>
              </a:rPr>
              <a:t>świętym</a:t>
            </a:r>
            <a:r>
              <a:rPr lang="pl-PL" sz="7200" dirty="0" smtClean="0">
                <a:latin typeface="Century" pitchFamily="18" charset="0"/>
                <a:ea typeface="Calibri"/>
                <a:cs typeface="Times New Roman"/>
              </a:rPr>
              <a:t/>
            </a:r>
            <a:br>
              <a:rPr lang="pl-PL" sz="7200" dirty="0" smtClean="0">
                <a:latin typeface="Century" pitchFamily="18" charset="0"/>
                <a:ea typeface="Calibri"/>
                <a:cs typeface="Times New Roman"/>
              </a:rPr>
            </a:br>
            <a:endParaRPr lang="pl-PL" sz="7200" dirty="0"/>
          </a:p>
        </p:txBody>
      </p:sp>
    </p:spTree>
    <p:extLst>
      <p:ext uri="{BB962C8B-B14F-4D97-AF65-F5344CB8AC3E}">
        <p14:creationId xmlns:p14="http://schemas.microsoft.com/office/powerpoint/2010/main" val="2741101882"/>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86000" y="260648"/>
            <a:ext cx="6678488" cy="6336704"/>
          </a:xfrm>
        </p:spPr>
        <p:txBody>
          <a:bodyPr>
            <a:normAutofit/>
          </a:bodyPr>
          <a:lstStyle/>
          <a:p>
            <a:r>
              <a:rPr lang="pl-PL" sz="1700" u="sng" dirty="0">
                <a:solidFill>
                  <a:schemeClr val="accent1">
                    <a:lumMod val="75000"/>
                  </a:schemeClr>
                </a:solidFill>
                <a:latin typeface="Times New Roman" pitchFamily="18" charset="0"/>
                <a:cs typeface="Times New Roman" pitchFamily="18" charset="0"/>
              </a:rPr>
              <a:t>Pani Agata:</a:t>
            </a:r>
            <a:r>
              <a:rPr lang="pl-PL" sz="1700" dirty="0">
                <a:solidFill>
                  <a:schemeClr val="accent1">
                    <a:lumMod val="75000"/>
                  </a:schemeClr>
                </a:solidFill>
                <a:latin typeface="Times New Roman" pitchFamily="18" charset="0"/>
                <a:cs typeface="Times New Roman" pitchFamily="18" charset="0"/>
              </a:rPr>
              <a:t> Jaki ciężki kosz, pani Marianno! Sama pani </a:t>
            </a:r>
            <a:r>
              <a:rPr lang="pl-PL" sz="1700" dirty="0" smtClean="0">
                <a:solidFill>
                  <a:schemeClr val="accent1">
                    <a:lumMod val="75000"/>
                  </a:schemeClr>
                </a:solidFill>
                <a:latin typeface="Times New Roman" pitchFamily="18" charset="0"/>
                <a:cs typeface="Times New Roman" pitchFamily="18" charset="0"/>
              </a:rPr>
              <a:t/>
            </a:r>
            <a:br>
              <a:rPr lang="pl-PL" sz="1700" dirty="0" smtClean="0">
                <a:solidFill>
                  <a:schemeClr val="accent1">
                    <a:lumMod val="75000"/>
                  </a:schemeClr>
                </a:solidFill>
                <a:latin typeface="Times New Roman" pitchFamily="18" charset="0"/>
                <a:cs typeface="Times New Roman" pitchFamily="18" charset="0"/>
              </a:rPr>
            </a:br>
            <a:r>
              <a:rPr lang="pl-PL" sz="1700" dirty="0" smtClean="0">
                <a:solidFill>
                  <a:schemeClr val="accent1">
                    <a:lumMod val="75000"/>
                  </a:schemeClr>
                </a:solidFill>
                <a:latin typeface="Times New Roman" pitchFamily="18" charset="0"/>
                <a:cs typeface="Times New Roman" pitchFamily="18" charset="0"/>
              </a:rPr>
              <a:t>nie </a:t>
            </a:r>
            <a:r>
              <a:rPr lang="pl-PL" sz="1700" dirty="0">
                <a:solidFill>
                  <a:schemeClr val="accent1">
                    <a:lumMod val="75000"/>
                  </a:schemeClr>
                </a:solidFill>
                <a:latin typeface="Times New Roman" pitchFamily="18" charset="0"/>
                <a:cs typeface="Times New Roman" pitchFamily="18" charset="0"/>
              </a:rPr>
              <a:t>da rady.</a:t>
            </a:r>
            <a:br>
              <a:rPr lang="pl-PL" sz="1700" dirty="0">
                <a:solidFill>
                  <a:schemeClr val="accent1">
                    <a:lumMod val="75000"/>
                  </a:schemeClr>
                </a:solidFill>
                <a:latin typeface="Times New Roman" pitchFamily="18" charset="0"/>
                <a:cs typeface="Times New Roman" pitchFamily="18" charset="0"/>
              </a:rPr>
            </a:br>
            <a:r>
              <a:rPr lang="pl-PL" sz="1700" u="sng" dirty="0">
                <a:solidFill>
                  <a:schemeClr val="accent1">
                    <a:lumMod val="75000"/>
                  </a:schemeClr>
                </a:solidFill>
                <a:latin typeface="Times New Roman" pitchFamily="18" charset="0"/>
                <a:cs typeface="Times New Roman" pitchFamily="18" charset="0"/>
              </a:rPr>
              <a:t>Pani Marianna: </a:t>
            </a:r>
            <a:r>
              <a:rPr lang="pl-PL" sz="1700" dirty="0">
                <a:solidFill>
                  <a:schemeClr val="accent1">
                    <a:lumMod val="75000"/>
                  </a:schemeClr>
                </a:solidFill>
                <a:latin typeface="Times New Roman" pitchFamily="18" charset="0"/>
                <a:cs typeface="Times New Roman" pitchFamily="18" charset="0"/>
              </a:rPr>
              <a:t>Ano, ciężki, droga Agato. Ale całą </a:t>
            </a:r>
            <a:r>
              <a:rPr lang="pl-PL" sz="1700" dirty="0" smtClean="0">
                <a:solidFill>
                  <a:schemeClr val="accent1">
                    <a:lumMod val="75000"/>
                  </a:schemeClr>
                </a:solidFill>
                <a:latin typeface="Times New Roman" pitchFamily="18" charset="0"/>
                <a:cs typeface="Times New Roman" pitchFamily="18" charset="0"/>
              </a:rPr>
              <a:t>drogę</a:t>
            </a:r>
            <a:br>
              <a:rPr lang="pl-PL" sz="1700" dirty="0" smtClean="0">
                <a:solidFill>
                  <a:schemeClr val="accent1">
                    <a:lumMod val="75000"/>
                  </a:schemeClr>
                </a:solidFill>
                <a:latin typeface="Times New Roman" pitchFamily="18" charset="0"/>
                <a:cs typeface="Times New Roman" pitchFamily="18" charset="0"/>
              </a:rPr>
            </a:br>
            <a:r>
              <a:rPr lang="pl-PL" sz="1700" dirty="0" smtClean="0">
                <a:solidFill>
                  <a:schemeClr val="accent1">
                    <a:lumMod val="75000"/>
                  </a:schemeClr>
                </a:solidFill>
                <a:latin typeface="Times New Roman" pitchFamily="18" charset="0"/>
                <a:cs typeface="Times New Roman" pitchFamily="18" charset="0"/>
              </a:rPr>
              <a:t>z </a:t>
            </a:r>
            <a:r>
              <a:rPr lang="pl-PL" sz="1700" dirty="0">
                <a:solidFill>
                  <a:schemeClr val="accent1">
                    <a:lumMod val="75000"/>
                  </a:schemeClr>
                </a:solidFill>
                <a:latin typeface="Times New Roman" pitchFamily="18" charset="0"/>
                <a:cs typeface="Times New Roman" pitchFamily="18" charset="0"/>
              </a:rPr>
              <a:t>targu pomógł mi go nieść młody człowiek. A jaki on miły!</a:t>
            </a:r>
            <a:br>
              <a:rPr lang="pl-PL" sz="1700" dirty="0">
                <a:solidFill>
                  <a:schemeClr val="accent1">
                    <a:lumMod val="75000"/>
                  </a:schemeClr>
                </a:solidFill>
                <a:latin typeface="Times New Roman" pitchFamily="18" charset="0"/>
                <a:cs typeface="Times New Roman" pitchFamily="18" charset="0"/>
              </a:rPr>
            </a:br>
            <a:r>
              <a:rPr lang="pl-PL" sz="1700" u="sng" dirty="0">
                <a:solidFill>
                  <a:schemeClr val="accent1">
                    <a:lumMod val="75000"/>
                  </a:schemeClr>
                </a:solidFill>
                <a:latin typeface="Times New Roman" pitchFamily="18" charset="0"/>
                <a:cs typeface="Times New Roman" pitchFamily="18" charset="0"/>
              </a:rPr>
              <a:t>Pani Bożena: </a:t>
            </a:r>
            <a:r>
              <a:rPr lang="pl-PL" sz="1700" dirty="0">
                <a:solidFill>
                  <a:schemeClr val="accent1">
                    <a:lumMod val="75000"/>
                  </a:schemeClr>
                </a:solidFill>
                <a:latin typeface="Times New Roman" pitchFamily="18" charset="0"/>
                <a:cs typeface="Times New Roman" pitchFamily="18" charset="0"/>
              </a:rPr>
              <a:t>Któż taki?</a:t>
            </a:r>
            <a:br>
              <a:rPr lang="pl-PL" sz="1700" dirty="0">
                <a:solidFill>
                  <a:schemeClr val="accent1">
                    <a:lumMod val="75000"/>
                  </a:schemeClr>
                </a:solidFill>
                <a:latin typeface="Times New Roman" pitchFamily="18" charset="0"/>
                <a:cs typeface="Times New Roman" pitchFamily="18" charset="0"/>
              </a:rPr>
            </a:br>
            <a:r>
              <a:rPr lang="pl-PL" sz="1700" u="sng" dirty="0">
                <a:solidFill>
                  <a:schemeClr val="accent1">
                    <a:lumMod val="75000"/>
                  </a:schemeClr>
                </a:solidFill>
                <a:latin typeface="Times New Roman" pitchFamily="18" charset="0"/>
                <a:cs typeface="Times New Roman" pitchFamily="18" charset="0"/>
              </a:rPr>
              <a:t>Pani Marianna: </a:t>
            </a:r>
            <a:r>
              <a:rPr lang="pl-PL" sz="1700" dirty="0">
                <a:solidFill>
                  <a:schemeClr val="accent1">
                    <a:lumMod val="75000"/>
                  </a:schemeClr>
                </a:solidFill>
                <a:latin typeface="Times New Roman" pitchFamily="18" charset="0"/>
                <a:cs typeface="Times New Roman" pitchFamily="18" charset="0"/>
              </a:rPr>
              <a:t>Ano młody Wojtyła. Karol, syn nieboszczki Emilii.</a:t>
            </a:r>
            <a:br>
              <a:rPr lang="pl-PL" sz="1700" dirty="0">
                <a:solidFill>
                  <a:schemeClr val="accent1">
                    <a:lumMod val="75000"/>
                  </a:schemeClr>
                </a:solidFill>
                <a:latin typeface="Times New Roman" pitchFamily="18" charset="0"/>
                <a:cs typeface="Times New Roman" pitchFamily="18" charset="0"/>
              </a:rPr>
            </a:br>
            <a:r>
              <a:rPr lang="pl-PL" sz="1700" u="sng" dirty="0">
                <a:solidFill>
                  <a:schemeClr val="accent1">
                    <a:lumMod val="75000"/>
                  </a:schemeClr>
                </a:solidFill>
                <a:latin typeface="Times New Roman" pitchFamily="18" charset="0"/>
                <a:cs typeface="Times New Roman" pitchFamily="18" charset="0"/>
              </a:rPr>
              <a:t>Pani Bożena:</a:t>
            </a:r>
            <a:r>
              <a:rPr lang="pl-PL" sz="1700" dirty="0">
                <a:solidFill>
                  <a:schemeClr val="accent1">
                    <a:lumMod val="75000"/>
                  </a:schemeClr>
                </a:solidFill>
                <a:latin typeface="Times New Roman" pitchFamily="18" charset="0"/>
                <a:cs typeface="Times New Roman" pitchFamily="18" charset="0"/>
              </a:rPr>
              <a:t> Biedny chłopiec. Miał ledwo 9 lat, gdy matka </a:t>
            </a:r>
            <a:r>
              <a:rPr lang="pl-PL" sz="1700" dirty="0" smtClean="0">
                <a:solidFill>
                  <a:schemeClr val="accent1">
                    <a:lumMod val="75000"/>
                  </a:schemeClr>
                </a:solidFill>
                <a:latin typeface="Times New Roman" pitchFamily="18" charset="0"/>
                <a:cs typeface="Times New Roman" pitchFamily="18" charset="0"/>
              </a:rPr>
              <a:t/>
            </a:r>
            <a:br>
              <a:rPr lang="pl-PL" sz="1700" dirty="0" smtClean="0">
                <a:solidFill>
                  <a:schemeClr val="accent1">
                    <a:lumMod val="75000"/>
                  </a:schemeClr>
                </a:solidFill>
                <a:latin typeface="Times New Roman" pitchFamily="18" charset="0"/>
                <a:cs typeface="Times New Roman" pitchFamily="18" charset="0"/>
              </a:rPr>
            </a:br>
            <a:r>
              <a:rPr lang="pl-PL" sz="1700" dirty="0" smtClean="0">
                <a:solidFill>
                  <a:schemeClr val="accent1">
                    <a:lumMod val="75000"/>
                  </a:schemeClr>
                </a:solidFill>
                <a:latin typeface="Times New Roman" pitchFamily="18" charset="0"/>
                <a:cs typeface="Times New Roman" pitchFamily="18" charset="0"/>
              </a:rPr>
              <a:t>mu </a:t>
            </a:r>
            <a:r>
              <a:rPr lang="pl-PL" sz="1700" dirty="0">
                <a:solidFill>
                  <a:schemeClr val="accent1">
                    <a:lumMod val="75000"/>
                  </a:schemeClr>
                </a:solidFill>
                <a:latin typeface="Times New Roman" pitchFamily="18" charset="0"/>
                <a:cs typeface="Times New Roman" pitchFamily="18" charset="0"/>
              </a:rPr>
              <a:t>umarła. Co za smutek dla niego i ojca.</a:t>
            </a:r>
            <a:br>
              <a:rPr lang="pl-PL" sz="1700" dirty="0">
                <a:solidFill>
                  <a:schemeClr val="accent1">
                    <a:lumMod val="75000"/>
                  </a:schemeClr>
                </a:solidFill>
                <a:latin typeface="Times New Roman" pitchFamily="18" charset="0"/>
                <a:cs typeface="Times New Roman" pitchFamily="18" charset="0"/>
              </a:rPr>
            </a:br>
            <a:r>
              <a:rPr lang="pl-PL" sz="1700" u="sng" dirty="0">
                <a:solidFill>
                  <a:schemeClr val="accent1">
                    <a:lumMod val="75000"/>
                  </a:schemeClr>
                </a:solidFill>
                <a:latin typeface="Times New Roman" pitchFamily="18" charset="0"/>
                <a:cs typeface="Times New Roman" pitchFamily="18" charset="0"/>
              </a:rPr>
              <a:t>Pani Agata:</a:t>
            </a:r>
            <a:r>
              <a:rPr lang="pl-PL" sz="1700" dirty="0">
                <a:solidFill>
                  <a:schemeClr val="accent1">
                    <a:lumMod val="75000"/>
                  </a:schemeClr>
                </a:solidFill>
                <a:latin typeface="Times New Roman" pitchFamily="18" charset="0"/>
                <a:cs typeface="Times New Roman" pitchFamily="18" charset="0"/>
              </a:rPr>
              <a:t> Nie dość, że pożegnali matkę, trzy lata później starszy brat Edmund śmiertelnie zaraził się chorobą…</a:t>
            </a:r>
            <a:br>
              <a:rPr lang="pl-PL" sz="1700" dirty="0">
                <a:solidFill>
                  <a:schemeClr val="accent1">
                    <a:lumMod val="75000"/>
                  </a:schemeClr>
                </a:solidFill>
                <a:latin typeface="Times New Roman" pitchFamily="18" charset="0"/>
                <a:cs typeface="Times New Roman" pitchFamily="18" charset="0"/>
              </a:rPr>
            </a:br>
            <a:r>
              <a:rPr lang="pl-PL" sz="1700" u="sng" dirty="0">
                <a:solidFill>
                  <a:schemeClr val="accent1">
                    <a:lumMod val="75000"/>
                  </a:schemeClr>
                </a:solidFill>
                <a:latin typeface="Times New Roman" pitchFamily="18" charset="0"/>
                <a:cs typeface="Times New Roman" pitchFamily="18" charset="0"/>
              </a:rPr>
              <a:t>Pani Bożena: </a:t>
            </a:r>
            <a:r>
              <a:rPr lang="pl-PL" sz="1700" dirty="0">
                <a:solidFill>
                  <a:schemeClr val="accent1">
                    <a:lumMod val="75000"/>
                  </a:schemeClr>
                </a:solidFill>
                <a:latin typeface="Times New Roman" pitchFamily="18" charset="0"/>
                <a:cs typeface="Times New Roman" pitchFamily="18" charset="0"/>
              </a:rPr>
              <a:t>Tak słyszałam. Podobno był lekarzem…</a:t>
            </a:r>
            <a:br>
              <a:rPr lang="pl-PL" sz="1700" dirty="0">
                <a:solidFill>
                  <a:schemeClr val="accent1">
                    <a:lumMod val="75000"/>
                  </a:schemeClr>
                </a:solidFill>
                <a:latin typeface="Times New Roman" pitchFamily="18" charset="0"/>
                <a:cs typeface="Times New Roman" pitchFamily="18" charset="0"/>
              </a:rPr>
            </a:br>
            <a:r>
              <a:rPr lang="pl-PL" sz="1700" u="sng" dirty="0">
                <a:solidFill>
                  <a:schemeClr val="accent1">
                    <a:lumMod val="75000"/>
                  </a:schemeClr>
                </a:solidFill>
                <a:latin typeface="Times New Roman" pitchFamily="18" charset="0"/>
                <a:cs typeface="Times New Roman" pitchFamily="18" charset="0"/>
              </a:rPr>
              <a:t>Pani Marianna: </a:t>
            </a:r>
            <a:r>
              <a:rPr lang="pl-PL" sz="1700" dirty="0">
                <a:solidFill>
                  <a:schemeClr val="accent1">
                    <a:lumMod val="75000"/>
                  </a:schemeClr>
                </a:solidFill>
                <a:latin typeface="Times New Roman" pitchFamily="18" charset="0"/>
                <a:cs typeface="Times New Roman" pitchFamily="18" charset="0"/>
              </a:rPr>
              <a:t>I tak zostali sami, Karol z ojcem. Ale dobre </a:t>
            </a:r>
            <a:r>
              <a:rPr lang="pl-PL" sz="1700" dirty="0" smtClean="0">
                <a:solidFill>
                  <a:schemeClr val="accent1">
                    <a:lumMod val="75000"/>
                  </a:schemeClr>
                </a:solidFill>
                <a:latin typeface="Times New Roman" pitchFamily="18" charset="0"/>
                <a:cs typeface="Times New Roman" pitchFamily="18" charset="0"/>
              </a:rPr>
              <a:t/>
            </a:r>
            <a:br>
              <a:rPr lang="pl-PL" sz="1700" dirty="0" smtClean="0">
                <a:solidFill>
                  <a:schemeClr val="accent1">
                    <a:lumMod val="75000"/>
                  </a:schemeClr>
                </a:solidFill>
                <a:latin typeface="Times New Roman" pitchFamily="18" charset="0"/>
                <a:cs typeface="Times New Roman" pitchFamily="18" charset="0"/>
              </a:rPr>
            </a:br>
            <a:r>
              <a:rPr lang="pl-PL" sz="1700" dirty="0" smtClean="0">
                <a:solidFill>
                  <a:schemeClr val="accent1">
                    <a:lumMod val="75000"/>
                  </a:schemeClr>
                </a:solidFill>
                <a:latin typeface="Times New Roman" pitchFamily="18" charset="0"/>
                <a:cs typeface="Times New Roman" pitchFamily="18" charset="0"/>
              </a:rPr>
              <a:t>z </a:t>
            </a:r>
            <a:r>
              <a:rPr lang="pl-PL" sz="1700" dirty="0">
                <a:solidFill>
                  <a:schemeClr val="accent1">
                    <a:lumMod val="75000"/>
                  </a:schemeClr>
                </a:solidFill>
                <a:latin typeface="Times New Roman" pitchFamily="18" charset="0"/>
                <a:cs typeface="Times New Roman" pitchFamily="18" charset="0"/>
              </a:rPr>
              <a:t>niego dziecko. Uczy się w liceum, a z łaciny czy filozofii to najlepszy w klasie.</a:t>
            </a:r>
            <a:br>
              <a:rPr lang="pl-PL" sz="1700" dirty="0">
                <a:solidFill>
                  <a:schemeClr val="accent1">
                    <a:lumMod val="75000"/>
                  </a:schemeClr>
                </a:solidFill>
                <a:latin typeface="Times New Roman" pitchFamily="18" charset="0"/>
                <a:cs typeface="Times New Roman" pitchFamily="18" charset="0"/>
              </a:rPr>
            </a:br>
            <a:r>
              <a:rPr lang="pl-PL" sz="1700" u="sng" dirty="0">
                <a:solidFill>
                  <a:schemeClr val="accent1">
                    <a:lumMod val="75000"/>
                  </a:schemeClr>
                </a:solidFill>
                <a:latin typeface="Times New Roman" pitchFamily="18" charset="0"/>
                <a:cs typeface="Times New Roman" pitchFamily="18" charset="0"/>
              </a:rPr>
              <a:t>Pani Agata: </a:t>
            </a:r>
            <a:r>
              <a:rPr lang="pl-PL" sz="1700" dirty="0">
                <a:solidFill>
                  <a:schemeClr val="accent1">
                    <a:lumMod val="75000"/>
                  </a:schemeClr>
                </a:solidFill>
                <a:latin typeface="Times New Roman" pitchFamily="18" charset="0"/>
                <a:cs typeface="Times New Roman" pitchFamily="18" charset="0"/>
              </a:rPr>
              <a:t>A jaki on pobożny! Z ojcem Biblię czytają co wieczór.</a:t>
            </a:r>
            <a:br>
              <a:rPr lang="pl-PL" sz="1700" dirty="0">
                <a:solidFill>
                  <a:schemeClr val="accent1">
                    <a:lumMod val="75000"/>
                  </a:schemeClr>
                </a:solidFill>
                <a:latin typeface="Times New Roman" pitchFamily="18" charset="0"/>
                <a:cs typeface="Times New Roman" pitchFamily="18" charset="0"/>
              </a:rPr>
            </a:br>
            <a:r>
              <a:rPr lang="pl-PL" sz="1700" u="sng" dirty="0">
                <a:solidFill>
                  <a:schemeClr val="accent1">
                    <a:lumMod val="75000"/>
                  </a:schemeClr>
                </a:solidFill>
                <a:latin typeface="Times New Roman" pitchFamily="18" charset="0"/>
                <a:cs typeface="Times New Roman" pitchFamily="18" charset="0"/>
              </a:rPr>
              <a:t>Pani Marianna: </a:t>
            </a:r>
            <a:r>
              <a:rPr lang="pl-PL" sz="1700" dirty="0">
                <a:solidFill>
                  <a:schemeClr val="accent1">
                    <a:lumMod val="75000"/>
                  </a:schemeClr>
                </a:solidFill>
                <a:latin typeface="Times New Roman" pitchFamily="18" charset="0"/>
                <a:cs typeface="Times New Roman" pitchFamily="18" charset="0"/>
              </a:rPr>
              <a:t>Nieraz widziałam, jak przed szkołą biegł </a:t>
            </a:r>
            <a:r>
              <a:rPr lang="pl-PL" sz="1700" dirty="0" smtClean="0">
                <a:solidFill>
                  <a:schemeClr val="accent1">
                    <a:lumMod val="75000"/>
                  </a:schemeClr>
                </a:solidFill>
                <a:latin typeface="Times New Roman" pitchFamily="18" charset="0"/>
                <a:cs typeface="Times New Roman" pitchFamily="18" charset="0"/>
              </a:rPr>
              <a:t/>
            </a:r>
            <a:br>
              <a:rPr lang="pl-PL" sz="1700" dirty="0" smtClean="0">
                <a:solidFill>
                  <a:schemeClr val="accent1">
                    <a:lumMod val="75000"/>
                  </a:schemeClr>
                </a:solidFill>
                <a:latin typeface="Times New Roman" pitchFamily="18" charset="0"/>
                <a:cs typeface="Times New Roman" pitchFamily="18" charset="0"/>
              </a:rPr>
            </a:br>
            <a:r>
              <a:rPr lang="pl-PL" sz="1700" dirty="0" smtClean="0">
                <a:solidFill>
                  <a:schemeClr val="accent1">
                    <a:lumMod val="75000"/>
                  </a:schemeClr>
                </a:solidFill>
                <a:latin typeface="Times New Roman" pitchFamily="18" charset="0"/>
                <a:cs typeface="Times New Roman" pitchFamily="18" charset="0"/>
              </a:rPr>
              <a:t>do </a:t>
            </a:r>
            <a:r>
              <a:rPr lang="pl-PL" sz="1700" dirty="0">
                <a:solidFill>
                  <a:schemeClr val="accent1">
                    <a:lumMod val="75000"/>
                  </a:schemeClr>
                </a:solidFill>
                <a:latin typeface="Times New Roman" pitchFamily="18" charset="0"/>
                <a:cs typeface="Times New Roman" pitchFamily="18" charset="0"/>
              </a:rPr>
              <a:t>kościoła. Dobry z niego chłopak wyrósł…</a:t>
            </a:r>
            <a:br>
              <a:rPr lang="pl-PL" sz="1700" dirty="0">
                <a:solidFill>
                  <a:schemeClr val="accent1">
                    <a:lumMod val="75000"/>
                  </a:schemeClr>
                </a:solidFill>
                <a:latin typeface="Times New Roman" pitchFamily="18" charset="0"/>
                <a:cs typeface="Times New Roman" pitchFamily="18" charset="0"/>
              </a:rPr>
            </a:br>
            <a:r>
              <a:rPr lang="pl-PL" sz="1700" u="sng" dirty="0">
                <a:solidFill>
                  <a:schemeClr val="accent1">
                    <a:lumMod val="75000"/>
                  </a:schemeClr>
                </a:solidFill>
                <a:latin typeface="Times New Roman" pitchFamily="18" charset="0"/>
                <a:cs typeface="Times New Roman" pitchFamily="18" charset="0"/>
              </a:rPr>
              <a:t>Pani Bożena:</a:t>
            </a:r>
            <a:r>
              <a:rPr lang="pl-PL" sz="1700" dirty="0">
                <a:solidFill>
                  <a:schemeClr val="accent1">
                    <a:lumMod val="75000"/>
                  </a:schemeClr>
                </a:solidFill>
                <a:latin typeface="Times New Roman" pitchFamily="18" charset="0"/>
                <a:cs typeface="Times New Roman" pitchFamily="18" charset="0"/>
              </a:rPr>
              <a:t> Córka mi opowiadała, że </a:t>
            </a:r>
            <a:r>
              <a:rPr lang="pl-PL" sz="1700" i="1" dirty="0">
                <a:solidFill>
                  <a:schemeClr val="accent1">
                    <a:lumMod val="75000"/>
                  </a:schemeClr>
                </a:solidFill>
                <a:latin typeface="Times New Roman" pitchFamily="18" charset="0"/>
                <a:cs typeface="Times New Roman" pitchFamily="18" charset="0"/>
              </a:rPr>
              <a:t>chce zostać aktorem. </a:t>
            </a:r>
            <a:r>
              <a:rPr lang="pl-PL" sz="1700" dirty="0" smtClean="0">
                <a:solidFill>
                  <a:schemeClr val="accent1">
                    <a:lumMod val="75000"/>
                  </a:schemeClr>
                </a:solidFill>
                <a:latin typeface="Times New Roman" pitchFamily="18" charset="0"/>
                <a:cs typeface="Times New Roman" pitchFamily="18" charset="0"/>
              </a:rPr>
              <a:t/>
            </a:r>
            <a:br>
              <a:rPr lang="pl-PL" sz="1700" dirty="0" smtClean="0">
                <a:solidFill>
                  <a:schemeClr val="accent1">
                    <a:lumMod val="75000"/>
                  </a:schemeClr>
                </a:solidFill>
                <a:latin typeface="Times New Roman" pitchFamily="18" charset="0"/>
                <a:cs typeface="Times New Roman" pitchFamily="18" charset="0"/>
              </a:rPr>
            </a:br>
            <a:r>
              <a:rPr lang="pl-PL" sz="1700" dirty="0" smtClean="0">
                <a:solidFill>
                  <a:schemeClr val="accent1">
                    <a:lumMod val="75000"/>
                  </a:schemeClr>
                </a:solidFill>
                <a:latin typeface="Times New Roman" pitchFamily="18" charset="0"/>
                <a:cs typeface="Times New Roman" pitchFamily="18" charset="0"/>
              </a:rPr>
              <a:t>A </a:t>
            </a:r>
            <a:r>
              <a:rPr lang="pl-PL" sz="1700" dirty="0">
                <a:solidFill>
                  <a:schemeClr val="accent1">
                    <a:lumMod val="75000"/>
                  </a:schemeClr>
                </a:solidFill>
                <a:latin typeface="Times New Roman" pitchFamily="18" charset="0"/>
                <a:cs typeface="Times New Roman" pitchFamily="18" charset="0"/>
              </a:rPr>
              <a:t>zdolny taki! Może i tym aktorem będzie?</a:t>
            </a:r>
            <a:br>
              <a:rPr lang="pl-PL" sz="1700" dirty="0">
                <a:solidFill>
                  <a:schemeClr val="accent1">
                    <a:lumMod val="75000"/>
                  </a:schemeClr>
                </a:solidFill>
                <a:latin typeface="Times New Roman" pitchFamily="18" charset="0"/>
                <a:cs typeface="Times New Roman" pitchFamily="18" charset="0"/>
              </a:rPr>
            </a:br>
            <a:r>
              <a:rPr lang="pl-PL" sz="1700" u="sng" dirty="0">
                <a:solidFill>
                  <a:schemeClr val="accent1">
                    <a:lumMod val="75000"/>
                  </a:schemeClr>
                </a:solidFill>
                <a:latin typeface="Times New Roman" pitchFamily="18" charset="0"/>
                <a:cs typeface="Times New Roman" pitchFamily="18" charset="0"/>
              </a:rPr>
              <a:t>Pani Agata:</a:t>
            </a:r>
            <a:r>
              <a:rPr lang="pl-PL" sz="1700" dirty="0">
                <a:solidFill>
                  <a:schemeClr val="accent1">
                    <a:lumMod val="75000"/>
                  </a:schemeClr>
                </a:solidFill>
                <a:latin typeface="Times New Roman" pitchFamily="18" charset="0"/>
                <a:cs typeface="Times New Roman" pitchFamily="18" charset="0"/>
              </a:rPr>
              <a:t> Kto wie, kim on będzie? Chyba sam Bóg jedyny…</a:t>
            </a:r>
            <a:r>
              <a:rPr lang="pl-PL" dirty="0">
                <a:latin typeface="Century" pitchFamily="18" charset="0"/>
              </a:rPr>
              <a:t/>
            </a:r>
            <a:br>
              <a:rPr lang="pl-PL" dirty="0">
                <a:latin typeface="Century" pitchFamily="18" charset="0"/>
              </a:rPr>
            </a:br>
            <a:endParaRPr lang="pl-PL" dirty="0">
              <a:latin typeface="Century" pitchFamily="18" charset="0"/>
            </a:endParaRPr>
          </a:p>
        </p:txBody>
      </p:sp>
      <p:sp>
        <p:nvSpPr>
          <p:cNvPr id="3" name="Podtytuł 2"/>
          <p:cNvSpPr>
            <a:spLocks noGrp="1"/>
          </p:cNvSpPr>
          <p:nvPr>
            <p:ph type="subTitle" idx="1"/>
          </p:nvPr>
        </p:nvSpPr>
        <p:spPr>
          <a:xfrm>
            <a:off x="2286000" y="6420639"/>
            <a:ext cx="6172200" cy="104704"/>
          </a:xfrm>
        </p:spPr>
        <p:txBody>
          <a:bodyPr>
            <a:normAutofit fontScale="25000" lnSpcReduction="20000"/>
          </a:bodyPr>
          <a:lstStyle/>
          <a:p>
            <a:endParaRPr lang="pl-PL" dirty="0"/>
          </a:p>
        </p:txBody>
      </p:sp>
    </p:spTree>
    <p:extLst>
      <p:ext uri="{BB962C8B-B14F-4D97-AF65-F5344CB8AC3E}">
        <p14:creationId xmlns:p14="http://schemas.microsoft.com/office/powerpoint/2010/main" val="4265705167"/>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86000" y="260648"/>
            <a:ext cx="6172200" cy="5976664"/>
          </a:xfrm>
        </p:spPr>
        <p:txBody>
          <a:bodyPr/>
          <a:lstStyle/>
          <a:p>
            <a:endParaRPr lang="pl-PL" dirty="0"/>
          </a:p>
        </p:txBody>
      </p:sp>
      <p:sp>
        <p:nvSpPr>
          <p:cNvPr id="3" name="Podtytuł 2"/>
          <p:cNvSpPr>
            <a:spLocks noGrp="1"/>
          </p:cNvSpPr>
          <p:nvPr>
            <p:ph type="subTitle" idx="1"/>
          </p:nvPr>
        </p:nvSpPr>
        <p:spPr>
          <a:xfrm flipV="1">
            <a:off x="2286000" y="6374921"/>
            <a:ext cx="6172200" cy="45719"/>
          </a:xfrm>
        </p:spPr>
        <p:txBody>
          <a:bodyPr>
            <a:normAutofit fontScale="25000" lnSpcReduction="20000"/>
          </a:bodyPr>
          <a:lstStyle/>
          <a:p>
            <a:endParaRPr lang="pl-PL" dirty="0"/>
          </a:p>
        </p:txBody>
      </p:sp>
      <p:pic>
        <p:nvPicPr>
          <p:cNvPr id="4" name="Obraz 3" descr="Płatał figle, potrafił zjeść 10 kremówek. Szkolny kolega o Wojtyle ..."/>
          <p:cNvPicPr/>
          <p:nvPr/>
        </p:nvPicPr>
        <p:blipFill>
          <a:blip r:embed="rId2">
            <a:extLst>
              <a:ext uri="{28A0092B-C50C-407E-A947-70E740481C1C}">
                <a14:useLocalDpi xmlns:a14="http://schemas.microsoft.com/office/drawing/2010/main" val="0"/>
              </a:ext>
            </a:extLst>
          </a:blip>
          <a:srcRect/>
          <a:stretch>
            <a:fillRect/>
          </a:stretch>
        </p:blipFill>
        <p:spPr bwMode="auto">
          <a:xfrm>
            <a:off x="2489595" y="764704"/>
            <a:ext cx="6336704" cy="4752528"/>
          </a:xfrm>
          <a:prstGeom prst="rect">
            <a:avLst/>
          </a:prstGeom>
          <a:noFill/>
          <a:ln>
            <a:noFill/>
          </a:ln>
        </p:spPr>
      </p:pic>
    </p:spTree>
    <p:extLst>
      <p:ext uri="{BB962C8B-B14F-4D97-AF65-F5344CB8AC3E}">
        <p14:creationId xmlns:p14="http://schemas.microsoft.com/office/powerpoint/2010/main" val="2862089978"/>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8" fill="hold" nodeType="clickEffect">
                                  <p:stCondLst>
                                    <p:cond delay="0"/>
                                  </p:stCondLst>
                                  <p:childTnLst>
                                    <p:animEffect transition="out" filter="wheel(8)">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67744" y="2060848"/>
            <a:ext cx="6172200" cy="2376264"/>
          </a:xfrm>
        </p:spPr>
        <p:txBody>
          <a:bodyPr>
            <a:normAutofit/>
          </a:bodyPr>
          <a:lstStyle/>
          <a:p>
            <a:r>
              <a:rPr lang="pl-PL" sz="7200" cap="all" dirty="0" smtClean="0">
                <a:solidFill>
                  <a:schemeClr val="accent1">
                    <a:lumMod val="75000"/>
                  </a:schemeClr>
                </a:solidFill>
                <a:latin typeface="Century" pitchFamily="18" charset="0"/>
              </a:rPr>
              <a:t>WOJNA</a:t>
            </a:r>
            <a:r>
              <a:rPr lang="pl-PL" sz="6600" dirty="0">
                <a:solidFill>
                  <a:schemeClr val="accent1">
                    <a:lumMod val="75000"/>
                  </a:schemeClr>
                </a:solidFill>
                <a:latin typeface="Century" pitchFamily="18" charset="0"/>
              </a:rPr>
              <a:t/>
            </a:r>
            <a:br>
              <a:rPr lang="pl-PL" sz="6600" dirty="0">
                <a:solidFill>
                  <a:schemeClr val="accent1">
                    <a:lumMod val="75000"/>
                  </a:schemeClr>
                </a:solidFill>
                <a:latin typeface="Century" pitchFamily="18" charset="0"/>
              </a:rPr>
            </a:br>
            <a:endParaRPr lang="pl-PL" sz="6600" dirty="0">
              <a:solidFill>
                <a:schemeClr val="accent1">
                  <a:lumMod val="75000"/>
                </a:schemeClr>
              </a:solidFill>
              <a:latin typeface="Century" pitchFamily="18" charset="0"/>
            </a:endParaRPr>
          </a:p>
        </p:txBody>
      </p:sp>
      <p:sp>
        <p:nvSpPr>
          <p:cNvPr id="3" name="Podtytuł 2"/>
          <p:cNvSpPr>
            <a:spLocks noGrp="1"/>
          </p:cNvSpPr>
          <p:nvPr>
            <p:ph type="subTitle" idx="1"/>
          </p:nvPr>
        </p:nvSpPr>
        <p:spPr>
          <a:xfrm flipV="1">
            <a:off x="2286000" y="6374921"/>
            <a:ext cx="6172200" cy="45719"/>
          </a:xfrm>
        </p:spPr>
        <p:txBody>
          <a:bodyPr>
            <a:normAutofit fontScale="25000" lnSpcReduction="20000"/>
          </a:bodyPr>
          <a:lstStyle/>
          <a:p>
            <a:endParaRPr lang="pl-PL" dirty="0"/>
          </a:p>
        </p:txBody>
      </p:sp>
    </p:spTree>
    <p:extLst>
      <p:ext uri="{BB962C8B-B14F-4D97-AF65-F5344CB8AC3E}">
        <p14:creationId xmlns:p14="http://schemas.microsoft.com/office/powerpoint/2010/main" val="2718435113"/>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86000" y="620688"/>
            <a:ext cx="6678488" cy="5760640"/>
          </a:xfrm>
        </p:spPr>
        <p:txBody>
          <a:bodyPr>
            <a:normAutofit/>
          </a:bodyPr>
          <a:lstStyle/>
          <a:p>
            <a:r>
              <a:rPr lang="pl-PL" sz="2200" dirty="0" smtClean="0"/>
              <a:t>	</a:t>
            </a:r>
            <a:r>
              <a:rPr lang="pl-PL" sz="2200" dirty="0" smtClean="0">
                <a:solidFill>
                  <a:schemeClr val="accent1">
                    <a:lumMod val="75000"/>
                  </a:schemeClr>
                </a:solidFill>
                <a:latin typeface="Times New Roman" pitchFamily="18" charset="0"/>
                <a:cs typeface="Times New Roman" pitchFamily="18" charset="0"/>
              </a:rPr>
              <a:t>Może </a:t>
            </a:r>
            <a:r>
              <a:rPr lang="pl-PL" sz="2200" dirty="0">
                <a:solidFill>
                  <a:schemeClr val="accent1">
                    <a:lumMod val="75000"/>
                  </a:schemeClr>
                </a:solidFill>
                <a:latin typeface="Times New Roman" pitchFamily="18" charset="0"/>
                <a:cs typeface="Times New Roman" pitchFamily="18" charset="0"/>
              </a:rPr>
              <a:t>i Lolek zostałby aktorem… Po zdanym egzaminie dojrzałości przeniósł się </a:t>
            </a:r>
            <a:r>
              <a:rPr lang="pl-PL" sz="2200" dirty="0" smtClean="0">
                <a:solidFill>
                  <a:schemeClr val="accent1">
                    <a:lumMod val="75000"/>
                  </a:schemeClr>
                </a:solidFill>
                <a:latin typeface="Times New Roman" pitchFamily="18" charset="0"/>
                <a:cs typeface="Times New Roman" pitchFamily="18" charset="0"/>
              </a:rPr>
              <a:t/>
            </a:r>
            <a:br>
              <a:rPr lang="pl-PL" sz="2200" dirty="0" smtClean="0">
                <a:solidFill>
                  <a:schemeClr val="accent1">
                    <a:lumMod val="75000"/>
                  </a:schemeClr>
                </a:solidFill>
                <a:latin typeface="Times New Roman" pitchFamily="18" charset="0"/>
                <a:cs typeface="Times New Roman" pitchFamily="18" charset="0"/>
              </a:rPr>
            </a:br>
            <a:r>
              <a:rPr lang="pl-PL" sz="2200" dirty="0" smtClean="0">
                <a:solidFill>
                  <a:schemeClr val="accent1">
                    <a:lumMod val="75000"/>
                  </a:schemeClr>
                </a:solidFill>
                <a:latin typeface="Times New Roman" pitchFamily="18" charset="0"/>
                <a:cs typeface="Times New Roman" pitchFamily="18" charset="0"/>
              </a:rPr>
              <a:t>z </a:t>
            </a:r>
            <a:r>
              <a:rPr lang="pl-PL" sz="2200" dirty="0">
                <a:solidFill>
                  <a:schemeClr val="accent1">
                    <a:lumMod val="75000"/>
                  </a:schemeClr>
                </a:solidFill>
                <a:latin typeface="Times New Roman" pitchFamily="18" charset="0"/>
                <a:cs typeface="Times New Roman" pitchFamily="18" charset="0"/>
              </a:rPr>
              <a:t>ojcem do </a:t>
            </a:r>
            <a:r>
              <a:rPr lang="pl-PL" sz="2200" dirty="0" smtClean="0">
                <a:solidFill>
                  <a:schemeClr val="accent1">
                    <a:lumMod val="75000"/>
                  </a:schemeClr>
                </a:solidFill>
                <a:latin typeface="Times New Roman" pitchFamily="18" charset="0"/>
                <a:cs typeface="Times New Roman" pitchFamily="18" charset="0"/>
              </a:rPr>
              <a:t>Krakowa i </a:t>
            </a:r>
            <a:r>
              <a:rPr lang="pl-PL" sz="2200" dirty="0">
                <a:solidFill>
                  <a:schemeClr val="accent1">
                    <a:lumMod val="75000"/>
                  </a:schemeClr>
                </a:solidFill>
                <a:latin typeface="Times New Roman" pitchFamily="18" charset="0"/>
                <a:cs typeface="Times New Roman" pitchFamily="18" charset="0"/>
              </a:rPr>
              <a:t>rozpoczął </a:t>
            </a:r>
            <a:r>
              <a:rPr lang="pl-PL" sz="2200" dirty="0" smtClean="0">
                <a:solidFill>
                  <a:schemeClr val="accent1">
                    <a:lumMod val="75000"/>
                  </a:schemeClr>
                </a:solidFill>
                <a:latin typeface="Times New Roman" pitchFamily="18" charset="0"/>
                <a:cs typeface="Times New Roman" pitchFamily="18" charset="0"/>
              </a:rPr>
              <a:t>studia</a:t>
            </a:r>
            <a:br>
              <a:rPr lang="pl-PL" sz="2200" dirty="0" smtClean="0">
                <a:solidFill>
                  <a:schemeClr val="accent1">
                    <a:lumMod val="75000"/>
                  </a:schemeClr>
                </a:solidFill>
                <a:latin typeface="Times New Roman" pitchFamily="18" charset="0"/>
                <a:cs typeface="Times New Roman" pitchFamily="18" charset="0"/>
              </a:rPr>
            </a:br>
            <a:r>
              <a:rPr lang="pl-PL" sz="2200" dirty="0" smtClean="0">
                <a:solidFill>
                  <a:schemeClr val="accent1">
                    <a:lumMod val="75000"/>
                  </a:schemeClr>
                </a:solidFill>
                <a:latin typeface="Times New Roman" pitchFamily="18" charset="0"/>
                <a:cs typeface="Times New Roman" pitchFamily="18" charset="0"/>
              </a:rPr>
              <a:t>na </a:t>
            </a:r>
            <a:r>
              <a:rPr lang="pl-PL" sz="2200" dirty="0">
                <a:solidFill>
                  <a:schemeClr val="accent1">
                    <a:lumMod val="75000"/>
                  </a:schemeClr>
                </a:solidFill>
                <a:latin typeface="Times New Roman" pitchFamily="18" charset="0"/>
                <a:cs typeface="Times New Roman" pitchFamily="18" charset="0"/>
              </a:rPr>
              <a:t>Uniwersytecie Jagiellońskim. Studiował tam filologię polską. Co to znaczy? To znaczy, </a:t>
            </a:r>
            <a:r>
              <a:rPr lang="pl-PL" sz="2200" dirty="0" smtClean="0">
                <a:solidFill>
                  <a:schemeClr val="accent1">
                    <a:lumMod val="75000"/>
                  </a:schemeClr>
                </a:solidFill>
                <a:latin typeface="Times New Roman" pitchFamily="18" charset="0"/>
                <a:cs typeface="Times New Roman" pitchFamily="18" charset="0"/>
              </a:rPr>
              <a:t/>
            </a:r>
            <a:br>
              <a:rPr lang="pl-PL" sz="2200" dirty="0" smtClean="0">
                <a:solidFill>
                  <a:schemeClr val="accent1">
                    <a:lumMod val="75000"/>
                  </a:schemeClr>
                </a:solidFill>
                <a:latin typeface="Times New Roman" pitchFamily="18" charset="0"/>
                <a:cs typeface="Times New Roman" pitchFamily="18" charset="0"/>
              </a:rPr>
            </a:br>
            <a:r>
              <a:rPr lang="pl-PL" sz="2200" dirty="0" smtClean="0">
                <a:solidFill>
                  <a:schemeClr val="accent1">
                    <a:lumMod val="75000"/>
                  </a:schemeClr>
                </a:solidFill>
                <a:latin typeface="Times New Roman" pitchFamily="18" charset="0"/>
                <a:cs typeface="Times New Roman" pitchFamily="18" charset="0"/>
              </a:rPr>
              <a:t>że </a:t>
            </a:r>
            <a:r>
              <a:rPr lang="pl-PL" sz="2200" dirty="0">
                <a:solidFill>
                  <a:schemeClr val="accent1">
                    <a:lumMod val="75000"/>
                  </a:schemeClr>
                </a:solidFill>
                <a:latin typeface="Times New Roman" pitchFamily="18" charset="0"/>
                <a:cs typeface="Times New Roman" pitchFamily="18" charset="0"/>
              </a:rPr>
              <a:t>kochał książki, czytał, rozmyślał, nawet sam próbował swych sił i, jak sądzę, nie robił paskudnych błędów ortograficznych. A u was, jak tam </a:t>
            </a:r>
            <a:r>
              <a:rPr lang="pl-PL" sz="2200" dirty="0" smtClean="0">
                <a:solidFill>
                  <a:schemeClr val="accent1">
                    <a:lumMod val="75000"/>
                  </a:schemeClr>
                </a:solidFill>
                <a:latin typeface="Times New Roman" pitchFamily="18" charset="0"/>
                <a:cs typeface="Times New Roman" pitchFamily="18" charset="0"/>
              </a:rPr>
              <a:t>z </a:t>
            </a:r>
            <a:r>
              <a:rPr lang="pl-PL" sz="2200" dirty="0">
                <a:solidFill>
                  <a:schemeClr val="accent1">
                    <a:lumMod val="75000"/>
                  </a:schemeClr>
                </a:solidFill>
                <a:latin typeface="Times New Roman" pitchFamily="18" charset="0"/>
                <a:cs typeface="Times New Roman" pitchFamily="18" charset="0"/>
              </a:rPr>
              <a:t>ortografią…? Ale bywa czasami tak, </a:t>
            </a:r>
            <a:r>
              <a:rPr lang="pl-PL" sz="2200" dirty="0" smtClean="0">
                <a:solidFill>
                  <a:schemeClr val="accent1">
                    <a:lumMod val="75000"/>
                  </a:schemeClr>
                </a:solidFill>
                <a:latin typeface="Times New Roman" pitchFamily="18" charset="0"/>
                <a:cs typeface="Times New Roman" pitchFamily="18" charset="0"/>
              </a:rPr>
              <a:t/>
            </a:r>
            <a:br>
              <a:rPr lang="pl-PL" sz="2200" dirty="0" smtClean="0">
                <a:solidFill>
                  <a:schemeClr val="accent1">
                    <a:lumMod val="75000"/>
                  </a:schemeClr>
                </a:solidFill>
                <a:latin typeface="Times New Roman" pitchFamily="18" charset="0"/>
                <a:cs typeface="Times New Roman" pitchFamily="18" charset="0"/>
              </a:rPr>
            </a:br>
            <a:r>
              <a:rPr lang="pl-PL" sz="2200" dirty="0" smtClean="0">
                <a:solidFill>
                  <a:schemeClr val="accent1">
                    <a:lumMod val="75000"/>
                  </a:schemeClr>
                </a:solidFill>
                <a:latin typeface="Times New Roman" pitchFamily="18" charset="0"/>
                <a:cs typeface="Times New Roman" pitchFamily="18" charset="0"/>
              </a:rPr>
              <a:t>że </a:t>
            </a:r>
            <a:r>
              <a:rPr lang="pl-PL" sz="2200" dirty="0">
                <a:solidFill>
                  <a:schemeClr val="accent1">
                    <a:lumMod val="75000"/>
                  </a:schemeClr>
                </a:solidFill>
                <a:latin typeface="Times New Roman" pitchFamily="18" charset="0"/>
                <a:cs typeface="Times New Roman" pitchFamily="18" charset="0"/>
              </a:rPr>
              <a:t>nasze plany krzyżuje los. A smutny los sprawił, że gdy Karol Wojtyła </a:t>
            </a:r>
            <a:r>
              <a:rPr lang="pl-PL" sz="2200" dirty="0" smtClean="0">
                <a:solidFill>
                  <a:schemeClr val="accent1">
                    <a:lumMod val="75000"/>
                  </a:schemeClr>
                </a:solidFill>
                <a:latin typeface="Times New Roman" pitchFamily="18" charset="0"/>
                <a:cs typeface="Times New Roman" pitchFamily="18" charset="0"/>
              </a:rPr>
              <a:t>wkraczał</a:t>
            </a:r>
            <a:br>
              <a:rPr lang="pl-PL" sz="2200" dirty="0" smtClean="0">
                <a:solidFill>
                  <a:schemeClr val="accent1">
                    <a:lumMod val="75000"/>
                  </a:schemeClr>
                </a:solidFill>
                <a:latin typeface="Times New Roman" pitchFamily="18" charset="0"/>
                <a:cs typeface="Times New Roman" pitchFamily="18" charset="0"/>
              </a:rPr>
            </a:br>
            <a:r>
              <a:rPr lang="pl-PL" sz="2200" dirty="0" smtClean="0">
                <a:solidFill>
                  <a:schemeClr val="accent1">
                    <a:lumMod val="75000"/>
                  </a:schemeClr>
                </a:solidFill>
                <a:latin typeface="Times New Roman" pitchFamily="18" charset="0"/>
                <a:cs typeface="Times New Roman" pitchFamily="18" charset="0"/>
              </a:rPr>
              <a:t>na </a:t>
            </a:r>
            <a:r>
              <a:rPr lang="pl-PL" sz="2200" dirty="0">
                <a:solidFill>
                  <a:schemeClr val="accent1">
                    <a:lumMod val="75000"/>
                  </a:schemeClr>
                </a:solidFill>
                <a:latin typeface="Times New Roman" pitchFamily="18" charset="0"/>
                <a:cs typeface="Times New Roman" pitchFamily="18" charset="0"/>
              </a:rPr>
              <a:t>pierwsze ścieżki dorosłości, </a:t>
            </a:r>
            <a:r>
              <a:rPr lang="pl-PL" sz="2200" dirty="0" smtClean="0">
                <a:solidFill>
                  <a:schemeClr val="accent1">
                    <a:lumMod val="75000"/>
                  </a:schemeClr>
                </a:solidFill>
                <a:latin typeface="Times New Roman" pitchFamily="18" charset="0"/>
                <a:cs typeface="Times New Roman" pitchFamily="18" charset="0"/>
              </a:rPr>
              <a:t/>
            </a:r>
            <a:br>
              <a:rPr lang="pl-PL" sz="2200" dirty="0" smtClean="0">
                <a:solidFill>
                  <a:schemeClr val="accent1">
                    <a:lumMod val="75000"/>
                  </a:schemeClr>
                </a:solidFill>
                <a:latin typeface="Times New Roman" pitchFamily="18" charset="0"/>
                <a:cs typeface="Times New Roman" pitchFamily="18" charset="0"/>
              </a:rPr>
            </a:br>
            <a:r>
              <a:rPr lang="pl-PL" sz="2200" dirty="0" smtClean="0">
                <a:solidFill>
                  <a:schemeClr val="accent1">
                    <a:lumMod val="75000"/>
                  </a:schemeClr>
                </a:solidFill>
                <a:latin typeface="Times New Roman" pitchFamily="18" charset="0"/>
                <a:cs typeface="Times New Roman" pitchFamily="18" charset="0"/>
              </a:rPr>
              <a:t>wybuchła </a:t>
            </a:r>
            <a:r>
              <a:rPr lang="pl-PL" sz="2200" dirty="0">
                <a:solidFill>
                  <a:schemeClr val="accent1">
                    <a:lumMod val="75000"/>
                  </a:schemeClr>
                </a:solidFill>
                <a:latin typeface="Times New Roman" pitchFamily="18" charset="0"/>
                <a:cs typeface="Times New Roman" pitchFamily="18" charset="0"/>
              </a:rPr>
              <a:t>wojna…</a:t>
            </a:r>
            <a:r>
              <a:rPr lang="pl-PL" dirty="0">
                <a:latin typeface="Times New Roman" pitchFamily="18" charset="0"/>
                <a:cs typeface="Times New Roman" pitchFamily="18" charset="0"/>
              </a:rPr>
              <a:t/>
            </a:r>
            <a:br>
              <a:rPr lang="pl-PL" dirty="0">
                <a:latin typeface="Times New Roman" pitchFamily="18" charset="0"/>
                <a:cs typeface="Times New Roman" pitchFamily="18" charset="0"/>
              </a:rPr>
            </a:br>
            <a:endParaRPr lang="pl-PL" dirty="0">
              <a:latin typeface="Times New Roman" pitchFamily="18" charset="0"/>
              <a:cs typeface="Times New Roman" pitchFamily="18" charset="0"/>
            </a:endParaRPr>
          </a:p>
        </p:txBody>
      </p:sp>
      <p:sp>
        <p:nvSpPr>
          <p:cNvPr id="3" name="Podtytuł 2"/>
          <p:cNvSpPr>
            <a:spLocks noGrp="1"/>
          </p:cNvSpPr>
          <p:nvPr>
            <p:ph type="subTitle" idx="1"/>
          </p:nvPr>
        </p:nvSpPr>
        <p:spPr>
          <a:xfrm flipV="1">
            <a:off x="2286000" y="6374921"/>
            <a:ext cx="6172200" cy="45719"/>
          </a:xfrm>
        </p:spPr>
        <p:txBody>
          <a:bodyPr>
            <a:normAutofit fontScale="25000" lnSpcReduction="20000"/>
          </a:bodyPr>
          <a:lstStyle/>
          <a:p>
            <a:endParaRPr lang="pl-PL" dirty="0"/>
          </a:p>
        </p:txBody>
      </p:sp>
    </p:spTree>
    <p:extLst>
      <p:ext uri="{BB962C8B-B14F-4D97-AF65-F5344CB8AC3E}">
        <p14:creationId xmlns:p14="http://schemas.microsoft.com/office/powerpoint/2010/main" val="2545944681"/>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339752" y="548680"/>
            <a:ext cx="6480720" cy="5688632"/>
          </a:xfrm>
        </p:spPr>
        <p:txBody>
          <a:bodyPr>
            <a:normAutofit fontScale="90000"/>
          </a:bodyPr>
          <a:lstStyle/>
          <a:p>
            <a:r>
              <a:rPr lang="pl-PL" sz="2700" i="1" dirty="0">
                <a:solidFill>
                  <a:schemeClr val="accent1">
                    <a:lumMod val="75000"/>
                  </a:schemeClr>
                </a:solidFill>
                <a:latin typeface="Times New Roman" pitchFamily="18" charset="0"/>
                <a:cs typeface="Times New Roman" pitchFamily="18" charset="0"/>
              </a:rPr>
              <a:t>Karol nad grobem ojca. Zapala znicz. Obok przechodzi ksiądz </a:t>
            </a:r>
            <a:r>
              <a:rPr lang="pl-PL" sz="2700" i="1" dirty="0" err="1">
                <a:solidFill>
                  <a:schemeClr val="accent1">
                    <a:lumMod val="75000"/>
                  </a:schemeClr>
                </a:solidFill>
                <a:latin typeface="Times New Roman" pitchFamily="18" charset="0"/>
                <a:cs typeface="Times New Roman" pitchFamily="18" charset="0"/>
              </a:rPr>
              <a:t>Figlewicz</a:t>
            </a:r>
            <a:r>
              <a:rPr lang="pl-PL" sz="2700" i="1" dirty="0" smtClean="0">
                <a:solidFill>
                  <a:schemeClr val="accent1">
                    <a:lumMod val="75000"/>
                  </a:schemeClr>
                </a:solidFill>
                <a:latin typeface="Times New Roman" pitchFamily="18" charset="0"/>
                <a:cs typeface="Times New Roman" pitchFamily="18" charset="0"/>
              </a:rPr>
              <a:t>.</a:t>
            </a:r>
            <a:br>
              <a:rPr lang="pl-PL" sz="2700" i="1" dirty="0" smtClean="0">
                <a:solidFill>
                  <a:schemeClr val="accent1">
                    <a:lumMod val="75000"/>
                  </a:schemeClr>
                </a:solidFill>
                <a:latin typeface="Times New Roman" pitchFamily="18" charset="0"/>
                <a:cs typeface="Times New Roman" pitchFamily="18" charset="0"/>
              </a:rPr>
            </a:br>
            <a:r>
              <a:rPr lang="pl-PL" sz="2700" dirty="0">
                <a:solidFill>
                  <a:schemeClr val="accent1">
                    <a:lumMod val="75000"/>
                  </a:schemeClr>
                </a:solidFill>
                <a:latin typeface="Times New Roman" pitchFamily="18" charset="0"/>
                <a:cs typeface="Times New Roman" pitchFamily="18" charset="0"/>
              </a:rPr>
              <a:t/>
            </a:r>
            <a:br>
              <a:rPr lang="pl-PL" sz="2700" dirty="0">
                <a:solidFill>
                  <a:schemeClr val="accent1">
                    <a:lumMod val="75000"/>
                  </a:schemeClr>
                </a:solidFill>
                <a:latin typeface="Times New Roman" pitchFamily="18" charset="0"/>
                <a:cs typeface="Times New Roman" pitchFamily="18" charset="0"/>
              </a:rPr>
            </a:br>
            <a:r>
              <a:rPr lang="pl-PL" sz="2700" u="sng" dirty="0">
                <a:solidFill>
                  <a:schemeClr val="accent1">
                    <a:lumMod val="75000"/>
                  </a:schemeClr>
                </a:solidFill>
                <a:latin typeface="Times New Roman" pitchFamily="18" charset="0"/>
                <a:cs typeface="Times New Roman" pitchFamily="18" charset="0"/>
              </a:rPr>
              <a:t>Ksiądz:</a:t>
            </a:r>
            <a:r>
              <a:rPr lang="pl-PL" sz="2700" dirty="0">
                <a:solidFill>
                  <a:schemeClr val="accent1">
                    <a:lumMod val="75000"/>
                  </a:schemeClr>
                </a:solidFill>
                <a:latin typeface="Times New Roman" pitchFamily="18" charset="0"/>
                <a:cs typeface="Times New Roman" pitchFamily="18" charset="0"/>
              </a:rPr>
              <a:t> Karolu, to ty? Przyszedłeś odwiedzić grób ojca?</a:t>
            </a:r>
            <a:br>
              <a:rPr lang="pl-PL" sz="2700" dirty="0">
                <a:solidFill>
                  <a:schemeClr val="accent1">
                    <a:lumMod val="75000"/>
                  </a:schemeClr>
                </a:solidFill>
                <a:latin typeface="Times New Roman" pitchFamily="18" charset="0"/>
                <a:cs typeface="Times New Roman" pitchFamily="18" charset="0"/>
              </a:rPr>
            </a:br>
            <a:r>
              <a:rPr lang="pl-PL" sz="2700" u="sng" dirty="0">
                <a:solidFill>
                  <a:schemeClr val="accent1">
                    <a:lumMod val="75000"/>
                  </a:schemeClr>
                </a:solidFill>
                <a:latin typeface="Times New Roman" pitchFamily="18" charset="0"/>
                <a:cs typeface="Times New Roman" pitchFamily="18" charset="0"/>
              </a:rPr>
              <a:t>Karol:</a:t>
            </a:r>
            <a:r>
              <a:rPr lang="pl-PL" sz="2700" dirty="0">
                <a:solidFill>
                  <a:schemeClr val="accent1">
                    <a:lumMod val="75000"/>
                  </a:schemeClr>
                </a:solidFill>
                <a:latin typeface="Times New Roman" pitchFamily="18" charset="0"/>
                <a:cs typeface="Times New Roman" pitchFamily="18" charset="0"/>
              </a:rPr>
              <a:t> O, ksiądz </a:t>
            </a:r>
            <a:r>
              <a:rPr lang="pl-PL" sz="2700" dirty="0" err="1">
                <a:solidFill>
                  <a:schemeClr val="accent1">
                    <a:lumMod val="75000"/>
                  </a:schemeClr>
                </a:solidFill>
                <a:latin typeface="Times New Roman" pitchFamily="18" charset="0"/>
                <a:cs typeface="Times New Roman" pitchFamily="18" charset="0"/>
              </a:rPr>
              <a:t>Figlewicz</a:t>
            </a:r>
            <a:r>
              <a:rPr lang="pl-PL" sz="2700" dirty="0">
                <a:solidFill>
                  <a:schemeClr val="accent1">
                    <a:lumMod val="75000"/>
                  </a:schemeClr>
                </a:solidFill>
                <a:latin typeface="Times New Roman" pitchFamily="18" charset="0"/>
                <a:cs typeface="Times New Roman" pitchFamily="18" charset="0"/>
              </a:rPr>
              <a:t>! Tak, to już rok odkąd tato nie żyje.</a:t>
            </a:r>
            <a:br>
              <a:rPr lang="pl-PL" sz="2700" dirty="0">
                <a:solidFill>
                  <a:schemeClr val="accent1">
                    <a:lumMod val="75000"/>
                  </a:schemeClr>
                </a:solidFill>
                <a:latin typeface="Times New Roman" pitchFamily="18" charset="0"/>
                <a:cs typeface="Times New Roman" pitchFamily="18" charset="0"/>
              </a:rPr>
            </a:br>
            <a:r>
              <a:rPr lang="pl-PL" sz="2700" u="sng" dirty="0">
                <a:solidFill>
                  <a:schemeClr val="accent1">
                    <a:lumMod val="75000"/>
                  </a:schemeClr>
                </a:solidFill>
                <a:latin typeface="Times New Roman" pitchFamily="18" charset="0"/>
                <a:cs typeface="Times New Roman" pitchFamily="18" charset="0"/>
              </a:rPr>
              <a:t>Ksiądz:</a:t>
            </a:r>
            <a:r>
              <a:rPr lang="pl-PL" sz="2700" dirty="0">
                <a:solidFill>
                  <a:schemeClr val="accent1">
                    <a:lumMod val="75000"/>
                  </a:schemeClr>
                </a:solidFill>
                <a:latin typeface="Times New Roman" pitchFamily="18" charset="0"/>
                <a:cs typeface="Times New Roman" pitchFamily="18" charset="0"/>
              </a:rPr>
              <a:t> Oj tak, wojna to trudny czas </a:t>
            </a:r>
            <a:r>
              <a:rPr lang="pl-PL" sz="2700" dirty="0" smtClean="0">
                <a:solidFill>
                  <a:schemeClr val="accent1">
                    <a:lumMod val="75000"/>
                  </a:schemeClr>
                </a:solidFill>
                <a:latin typeface="Times New Roman" pitchFamily="18" charset="0"/>
                <a:cs typeface="Times New Roman" pitchFamily="18" charset="0"/>
              </a:rPr>
              <a:t/>
            </a:r>
            <a:br>
              <a:rPr lang="pl-PL" sz="2700" dirty="0" smtClean="0">
                <a:solidFill>
                  <a:schemeClr val="accent1">
                    <a:lumMod val="75000"/>
                  </a:schemeClr>
                </a:solidFill>
                <a:latin typeface="Times New Roman" pitchFamily="18" charset="0"/>
                <a:cs typeface="Times New Roman" pitchFamily="18" charset="0"/>
              </a:rPr>
            </a:br>
            <a:r>
              <a:rPr lang="pl-PL" sz="2700" dirty="0" smtClean="0">
                <a:solidFill>
                  <a:schemeClr val="accent1">
                    <a:lumMod val="75000"/>
                  </a:schemeClr>
                </a:solidFill>
                <a:latin typeface="Times New Roman" pitchFamily="18" charset="0"/>
                <a:cs typeface="Times New Roman" pitchFamily="18" charset="0"/>
              </a:rPr>
              <a:t>dla </a:t>
            </a:r>
            <a:r>
              <a:rPr lang="pl-PL" sz="2700" dirty="0">
                <a:solidFill>
                  <a:schemeClr val="accent1">
                    <a:lumMod val="75000"/>
                  </a:schemeClr>
                </a:solidFill>
                <a:latin typeface="Times New Roman" pitchFamily="18" charset="0"/>
                <a:cs typeface="Times New Roman" pitchFamily="18" charset="0"/>
              </a:rPr>
              <a:t>nas wszystkich…A teatr, Karolu? Nadal jest ci bliski?</a:t>
            </a:r>
            <a:br>
              <a:rPr lang="pl-PL" sz="2700" dirty="0">
                <a:solidFill>
                  <a:schemeClr val="accent1">
                    <a:lumMod val="75000"/>
                  </a:schemeClr>
                </a:solidFill>
                <a:latin typeface="Times New Roman" pitchFamily="18" charset="0"/>
                <a:cs typeface="Times New Roman" pitchFamily="18" charset="0"/>
              </a:rPr>
            </a:br>
            <a:r>
              <a:rPr lang="pl-PL" sz="2700" u="sng" dirty="0">
                <a:solidFill>
                  <a:schemeClr val="accent1">
                    <a:lumMod val="75000"/>
                  </a:schemeClr>
                </a:solidFill>
                <a:latin typeface="Times New Roman" pitchFamily="18" charset="0"/>
                <a:cs typeface="Times New Roman" pitchFamily="18" charset="0"/>
              </a:rPr>
              <a:t>Karol:</a:t>
            </a:r>
            <a:r>
              <a:rPr lang="pl-PL" sz="2700" dirty="0">
                <a:solidFill>
                  <a:schemeClr val="accent1">
                    <a:lumMod val="75000"/>
                  </a:schemeClr>
                </a:solidFill>
                <a:latin typeface="Times New Roman" pitchFamily="18" charset="0"/>
                <a:cs typeface="Times New Roman" pitchFamily="18" charset="0"/>
              </a:rPr>
              <a:t> O tak. Razem z przyjaciółmi </a:t>
            </a:r>
            <a:r>
              <a:rPr lang="pl-PL" sz="2700" dirty="0" smtClean="0">
                <a:solidFill>
                  <a:schemeClr val="accent1">
                    <a:lumMod val="75000"/>
                  </a:schemeClr>
                </a:solidFill>
                <a:latin typeface="Times New Roman" pitchFamily="18" charset="0"/>
                <a:cs typeface="Times New Roman" pitchFamily="18" charset="0"/>
              </a:rPr>
              <a:t/>
            </a:r>
            <a:br>
              <a:rPr lang="pl-PL" sz="2700" dirty="0" smtClean="0">
                <a:solidFill>
                  <a:schemeClr val="accent1">
                    <a:lumMod val="75000"/>
                  </a:schemeClr>
                </a:solidFill>
                <a:latin typeface="Times New Roman" pitchFamily="18" charset="0"/>
                <a:cs typeface="Times New Roman" pitchFamily="18" charset="0"/>
              </a:rPr>
            </a:br>
            <a:r>
              <a:rPr lang="pl-PL" sz="2700" dirty="0" smtClean="0">
                <a:solidFill>
                  <a:schemeClr val="accent1">
                    <a:lumMod val="75000"/>
                  </a:schemeClr>
                </a:solidFill>
                <a:latin typeface="Times New Roman" pitchFamily="18" charset="0"/>
                <a:cs typeface="Times New Roman" pitchFamily="18" charset="0"/>
              </a:rPr>
              <a:t>z </a:t>
            </a:r>
            <a:r>
              <a:rPr lang="pl-PL" sz="2700" dirty="0">
                <a:solidFill>
                  <a:schemeClr val="accent1">
                    <a:lumMod val="75000"/>
                  </a:schemeClr>
                </a:solidFill>
                <a:latin typeface="Times New Roman" pitchFamily="18" charset="0"/>
                <a:cs typeface="Times New Roman" pitchFamily="18" charset="0"/>
              </a:rPr>
              <a:t>Teatru Rapsodycznego wierzymy, </a:t>
            </a:r>
            <a:r>
              <a:rPr lang="pl-PL" sz="2700" dirty="0" smtClean="0">
                <a:solidFill>
                  <a:schemeClr val="accent1">
                    <a:lumMod val="75000"/>
                  </a:schemeClr>
                </a:solidFill>
                <a:latin typeface="Times New Roman" pitchFamily="18" charset="0"/>
                <a:cs typeface="Times New Roman" pitchFamily="18" charset="0"/>
              </a:rPr>
              <a:t/>
            </a:r>
            <a:br>
              <a:rPr lang="pl-PL" sz="2700" dirty="0" smtClean="0">
                <a:solidFill>
                  <a:schemeClr val="accent1">
                    <a:lumMod val="75000"/>
                  </a:schemeClr>
                </a:solidFill>
                <a:latin typeface="Times New Roman" pitchFamily="18" charset="0"/>
                <a:cs typeface="Times New Roman" pitchFamily="18" charset="0"/>
              </a:rPr>
            </a:br>
            <a:r>
              <a:rPr lang="pl-PL" sz="2700" dirty="0" smtClean="0">
                <a:solidFill>
                  <a:schemeClr val="accent1">
                    <a:lumMod val="75000"/>
                  </a:schemeClr>
                </a:solidFill>
                <a:latin typeface="Times New Roman" pitchFamily="18" charset="0"/>
                <a:cs typeface="Times New Roman" pitchFamily="18" charset="0"/>
              </a:rPr>
              <a:t>że </a:t>
            </a:r>
            <a:r>
              <a:rPr lang="pl-PL" sz="2700" dirty="0">
                <a:solidFill>
                  <a:schemeClr val="accent1">
                    <a:lumMod val="75000"/>
                  </a:schemeClr>
                </a:solidFill>
                <a:latin typeface="Times New Roman" pitchFamily="18" charset="0"/>
                <a:cs typeface="Times New Roman" pitchFamily="18" charset="0"/>
              </a:rPr>
              <a:t>teatr to też taka walka. Walka </a:t>
            </a:r>
            <a:r>
              <a:rPr lang="pl-PL" sz="2700" dirty="0" smtClean="0">
                <a:solidFill>
                  <a:schemeClr val="accent1">
                    <a:lumMod val="75000"/>
                  </a:schemeClr>
                </a:solidFill>
                <a:latin typeface="Times New Roman" pitchFamily="18" charset="0"/>
                <a:cs typeface="Times New Roman" pitchFamily="18" charset="0"/>
              </a:rPr>
              <a:t/>
            </a:r>
            <a:br>
              <a:rPr lang="pl-PL" sz="2700" dirty="0" smtClean="0">
                <a:solidFill>
                  <a:schemeClr val="accent1">
                    <a:lumMod val="75000"/>
                  </a:schemeClr>
                </a:solidFill>
                <a:latin typeface="Times New Roman" pitchFamily="18" charset="0"/>
                <a:cs typeface="Times New Roman" pitchFamily="18" charset="0"/>
              </a:rPr>
            </a:br>
            <a:r>
              <a:rPr lang="pl-PL" sz="2700" dirty="0" smtClean="0">
                <a:solidFill>
                  <a:schemeClr val="accent1">
                    <a:lumMod val="75000"/>
                  </a:schemeClr>
                </a:solidFill>
                <a:latin typeface="Times New Roman" pitchFamily="18" charset="0"/>
                <a:cs typeface="Times New Roman" pitchFamily="18" charset="0"/>
              </a:rPr>
              <a:t>o </a:t>
            </a:r>
            <a:r>
              <a:rPr lang="pl-PL" sz="2700" dirty="0">
                <a:solidFill>
                  <a:schemeClr val="accent1">
                    <a:lumMod val="75000"/>
                  </a:schemeClr>
                </a:solidFill>
                <a:latin typeface="Times New Roman" pitchFamily="18" charset="0"/>
                <a:cs typeface="Times New Roman" pitchFamily="18" charset="0"/>
              </a:rPr>
              <a:t>ocalenie polskości.</a:t>
            </a:r>
            <a:r>
              <a:rPr lang="pl-PL" dirty="0"/>
              <a:t/>
            </a:r>
            <a:br>
              <a:rPr lang="pl-PL" dirty="0"/>
            </a:br>
            <a:endParaRPr lang="pl-PL" dirty="0"/>
          </a:p>
        </p:txBody>
      </p:sp>
      <p:sp>
        <p:nvSpPr>
          <p:cNvPr id="3" name="Podtytuł 2"/>
          <p:cNvSpPr>
            <a:spLocks noGrp="1"/>
          </p:cNvSpPr>
          <p:nvPr>
            <p:ph type="subTitle" idx="1"/>
          </p:nvPr>
        </p:nvSpPr>
        <p:spPr>
          <a:xfrm>
            <a:off x="2339752" y="6267048"/>
            <a:ext cx="6172200" cy="45719"/>
          </a:xfrm>
        </p:spPr>
        <p:txBody>
          <a:bodyPr>
            <a:normAutofit fontScale="25000" lnSpcReduction="20000"/>
          </a:bodyPr>
          <a:lstStyle/>
          <a:p>
            <a:endParaRPr lang="pl-PL" dirty="0"/>
          </a:p>
        </p:txBody>
      </p:sp>
    </p:spTree>
    <p:extLst>
      <p:ext uri="{BB962C8B-B14F-4D97-AF65-F5344CB8AC3E}">
        <p14:creationId xmlns:p14="http://schemas.microsoft.com/office/powerpoint/2010/main" val="2149244594"/>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67744" y="1196752"/>
            <a:ext cx="6172200" cy="3677794"/>
          </a:xfrm>
        </p:spPr>
        <p:txBody>
          <a:bodyPr/>
          <a:lstStyle/>
          <a:p>
            <a:endParaRPr lang="pl-PL" dirty="0"/>
          </a:p>
        </p:txBody>
      </p:sp>
      <p:sp>
        <p:nvSpPr>
          <p:cNvPr id="3" name="Podtytuł 2"/>
          <p:cNvSpPr>
            <a:spLocks noGrp="1"/>
          </p:cNvSpPr>
          <p:nvPr>
            <p:ph type="subTitle" idx="1"/>
          </p:nvPr>
        </p:nvSpPr>
        <p:spPr>
          <a:xfrm>
            <a:off x="2267744" y="5397690"/>
            <a:ext cx="6172200" cy="1371600"/>
          </a:xfrm>
        </p:spPr>
        <p:txBody>
          <a:bodyPr/>
          <a:lstStyle/>
          <a:p>
            <a:endParaRPr lang="pl-PL" dirty="0"/>
          </a:p>
        </p:txBody>
      </p:sp>
      <p:pic>
        <p:nvPicPr>
          <p:cNvPr id="4" name="Obraz 3" descr="Zwano go aktorem papieskim - krakow.gosc.pl"/>
          <p:cNvPicPr/>
          <p:nvPr/>
        </p:nvPicPr>
        <p:blipFill>
          <a:blip r:embed="rId2">
            <a:extLst>
              <a:ext uri="{28A0092B-C50C-407E-A947-70E740481C1C}">
                <a14:useLocalDpi xmlns:a14="http://schemas.microsoft.com/office/drawing/2010/main" val="0"/>
              </a:ext>
            </a:extLst>
          </a:blip>
          <a:srcRect/>
          <a:stretch>
            <a:fillRect/>
          </a:stretch>
        </p:blipFill>
        <p:spPr bwMode="auto">
          <a:xfrm>
            <a:off x="2429052" y="548680"/>
            <a:ext cx="6192688" cy="5472607"/>
          </a:xfrm>
          <a:prstGeom prst="rect">
            <a:avLst/>
          </a:prstGeom>
          <a:noFill/>
          <a:ln>
            <a:noFill/>
          </a:ln>
        </p:spPr>
      </p:pic>
    </p:spTree>
    <p:extLst>
      <p:ext uri="{BB962C8B-B14F-4D97-AF65-F5344CB8AC3E}">
        <p14:creationId xmlns:p14="http://schemas.microsoft.com/office/powerpoint/2010/main" val="2270502422"/>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411760" y="980728"/>
            <a:ext cx="6624736" cy="4680520"/>
          </a:xfrm>
        </p:spPr>
        <p:txBody>
          <a:bodyPr>
            <a:normAutofit fontScale="90000"/>
          </a:bodyPr>
          <a:lstStyle/>
          <a:p>
            <a:r>
              <a:rPr lang="pl-PL" dirty="0" smtClean="0"/>
              <a:t/>
            </a:r>
            <a:br>
              <a:rPr lang="pl-PL" dirty="0" smtClean="0"/>
            </a:br>
            <a:r>
              <a:rPr lang="pl-PL" dirty="0"/>
              <a:t/>
            </a:r>
            <a:br>
              <a:rPr lang="pl-PL" dirty="0"/>
            </a:br>
            <a:r>
              <a:rPr lang="pl-PL" u="sng" dirty="0" smtClean="0">
                <a:solidFill>
                  <a:schemeClr val="accent1">
                    <a:lumMod val="75000"/>
                  </a:schemeClr>
                </a:solidFill>
                <a:latin typeface="Times New Roman" pitchFamily="18" charset="0"/>
                <a:cs typeface="Times New Roman" pitchFamily="18" charset="0"/>
              </a:rPr>
              <a:t>Ksiądz</a:t>
            </a:r>
            <a:r>
              <a:rPr lang="pl-PL" u="sng" dirty="0">
                <a:solidFill>
                  <a:schemeClr val="accent1">
                    <a:lumMod val="75000"/>
                  </a:schemeClr>
                </a:solidFill>
                <a:latin typeface="Times New Roman" pitchFamily="18" charset="0"/>
                <a:cs typeface="Times New Roman" pitchFamily="18" charset="0"/>
              </a:rPr>
              <a:t>:</a:t>
            </a:r>
            <a:r>
              <a:rPr lang="pl-PL" dirty="0">
                <a:solidFill>
                  <a:schemeClr val="accent1">
                    <a:lumMod val="75000"/>
                  </a:schemeClr>
                </a:solidFill>
                <a:latin typeface="Times New Roman" pitchFamily="18" charset="0"/>
                <a:cs typeface="Times New Roman" pitchFamily="18" charset="0"/>
              </a:rPr>
              <a:t> Gdy Bóg da, wojna się skończy, a wtedy może będziesz aktorem.</a:t>
            </a:r>
            <a:br>
              <a:rPr lang="pl-PL" dirty="0">
                <a:solidFill>
                  <a:schemeClr val="accent1">
                    <a:lumMod val="75000"/>
                  </a:schemeClr>
                </a:solidFill>
                <a:latin typeface="Times New Roman" pitchFamily="18" charset="0"/>
                <a:cs typeface="Times New Roman" pitchFamily="18" charset="0"/>
              </a:rPr>
            </a:br>
            <a:r>
              <a:rPr lang="pl-PL" u="sng" dirty="0">
                <a:solidFill>
                  <a:schemeClr val="accent1">
                    <a:lumMod val="75000"/>
                  </a:schemeClr>
                </a:solidFill>
                <a:latin typeface="Times New Roman" pitchFamily="18" charset="0"/>
                <a:cs typeface="Times New Roman" pitchFamily="18" charset="0"/>
              </a:rPr>
              <a:t>Karol:</a:t>
            </a:r>
            <a:r>
              <a:rPr lang="pl-PL" dirty="0">
                <a:solidFill>
                  <a:schemeClr val="accent1">
                    <a:lumMod val="75000"/>
                  </a:schemeClr>
                </a:solidFill>
                <a:latin typeface="Times New Roman" pitchFamily="18" charset="0"/>
                <a:cs typeface="Times New Roman" pitchFamily="18" charset="0"/>
              </a:rPr>
              <a:t> Księże, uwielbiam teatr, </a:t>
            </a:r>
            <a:r>
              <a:rPr lang="pl-PL" dirty="0" smtClean="0">
                <a:solidFill>
                  <a:schemeClr val="accent1">
                    <a:lumMod val="75000"/>
                  </a:schemeClr>
                </a:solidFill>
                <a:latin typeface="Times New Roman" pitchFamily="18" charset="0"/>
                <a:cs typeface="Times New Roman" pitchFamily="18" charset="0"/>
              </a:rPr>
              <a:t/>
            </a:r>
            <a:br>
              <a:rPr lang="pl-PL" dirty="0" smtClean="0">
                <a:solidFill>
                  <a:schemeClr val="accent1">
                    <a:lumMod val="75000"/>
                  </a:schemeClr>
                </a:solidFill>
                <a:latin typeface="Times New Roman" pitchFamily="18" charset="0"/>
                <a:cs typeface="Times New Roman" pitchFamily="18" charset="0"/>
              </a:rPr>
            </a:br>
            <a:r>
              <a:rPr lang="pl-PL" dirty="0" smtClean="0">
                <a:solidFill>
                  <a:schemeClr val="accent1">
                    <a:lumMod val="75000"/>
                  </a:schemeClr>
                </a:solidFill>
                <a:latin typeface="Times New Roman" pitchFamily="18" charset="0"/>
                <a:cs typeface="Times New Roman" pitchFamily="18" charset="0"/>
              </a:rPr>
              <a:t>ale </a:t>
            </a:r>
            <a:r>
              <a:rPr lang="pl-PL" dirty="0">
                <a:solidFill>
                  <a:schemeClr val="accent1">
                    <a:lumMod val="75000"/>
                  </a:schemeClr>
                </a:solidFill>
                <a:latin typeface="Times New Roman" pitchFamily="18" charset="0"/>
                <a:cs typeface="Times New Roman" pitchFamily="18" charset="0"/>
              </a:rPr>
              <a:t>nie będę aktorem… Jestem zdecydowany. </a:t>
            </a:r>
            <a:r>
              <a:rPr lang="pl-PL" i="1" dirty="0">
                <a:solidFill>
                  <a:schemeClr val="accent1">
                    <a:lumMod val="75000"/>
                  </a:schemeClr>
                </a:solidFill>
                <a:latin typeface="Times New Roman" pitchFamily="18" charset="0"/>
                <a:cs typeface="Times New Roman" pitchFamily="18" charset="0"/>
              </a:rPr>
              <a:t>Chcę zostać księdzem</a:t>
            </a:r>
            <a:r>
              <a:rPr lang="pl-PL" dirty="0">
                <a:solidFill>
                  <a:schemeClr val="accent1">
                    <a:lumMod val="75000"/>
                  </a:schemeClr>
                </a:solidFill>
                <a:latin typeface="Times New Roman" pitchFamily="18" charset="0"/>
                <a:cs typeface="Times New Roman" pitchFamily="18" charset="0"/>
              </a:rPr>
              <a:t>. Jestem już pewien – chcę pójść tą drogą. Jestem gotów wyruszyć w ten rejs!</a:t>
            </a:r>
            <a:br>
              <a:rPr lang="pl-PL" dirty="0">
                <a:solidFill>
                  <a:schemeClr val="accent1">
                    <a:lumMod val="75000"/>
                  </a:schemeClr>
                </a:solidFill>
                <a:latin typeface="Times New Roman" pitchFamily="18" charset="0"/>
                <a:cs typeface="Times New Roman" pitchFamily="18" charset="0"/>
              </a:rPr>
            </a:br>
            <a:endParaRPr lang="pl-PL" dirty="0">
              <a:solidFill>
                <a:schemeClr val="accent1">
                  <a:lumMod val="75000"/>
                </a:schemeClr>
              </a:solidFill>
              <a:latin typeface="Times New Roman" pitchFamily="18" charset="0"/>
              <a:cs typeface="Times New Roman" pitchFamily="18" charset="0"/>
            </a:endParaRPr>
          </a:p>
        </p:txBody>
      </p:sp>
      <p:sp>
        <p:nvSpPr>
          <p:cNvPr id="3" name="Podtytuł 2"/>
          <p:cNvSpPr>
            <a:spLocks noGrp="1"/>
          </p:cNvSpPr>
          <p:nvPr>
            <p:ph type="subTitle" idx="1"/>
          </p:nvPr>
        </p:nvSpPr>
        <p:spPr>
          <a:xfrm>
            <a:off x="2286000" y="6237312"/>
            <a:ext cx="6172200" cy="137610"/>
          </a:xfrm>
        </p:spPr>
        <p:txBody>
          <a:bodyPr>
            <a:normAutofit fontScale="25000" lnSpcReduction="20000"/>
          </a:bodyPr>
          <a:lstStyle/>
          <a:p>
            <a:endParaRPr lang="pl-PL" dirty="0"/>
          </a:p>
        </p:txBody>
      </p:sp>
    </p:spTree>
    <p:extLst>
      <p:ext uri="{BB962C8B-B14F-4D97-AF65-F5344CB8AC3E}">
        <p14:creationId xmlns:p14="http://schemas.microsoft.com/office/powerpoint/2010/main" val="676120862"/>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dirty="0"/>
          </a:p>
        </p:txBody>
      </p:sp>
      <p:sp>
        <p:nvSpPr>
          <p:cNvPr id="3" name="Podtytuł 2"/>
          <p:cNvSpPr>
            <a:spLocks noGrp="1"/>
          </p:cNvSpPr>
          <p:nvPr>
            <p:ph type="subTitle" idx="1"/>
          </p:nvPr>
        </p:nvSpPr>
        <p:spPr/>
        <p:txBody>
          <a:bodyPr/>
          <a:lstStyle/>
          <a:p>
            <a:endParaRPr lang="pl-PL" dirty="0"/>
          </a:p>
        </p:txBody>
      </p:sp>
      <p:pic>
        <p:nvPicPr>
          <p:cNvPr id="4" name="Obraz 3" descr="Jan Paweł II: Cudem unikał śmierci - Kobieta w INTERIA.PL"/>
          <p:cNvPicPr/>
          <p:nvPr/>
        </p:nvPicPr>
        <p:blipFill>
          <a:blip r:embed="rId2">
            <a:extLst>
              <a:ext uri="{28A0092B-C50C-407E-A947-70E740481C1C}">
                <a14:useLocalDpi xmlns:a14="http://schemas.microsoft.com/office/drawing/2010/main" val="0"/>
              </a:ext>
            </a:extLst>
          </a:blip>
          <a:srcRect/>
          <a:stretch>
            <a:fillRect/>
          </a:stretch>
        </p:blipFill>
        <p:spPr bwMode="auto">
          <a:xfrm>
            <a:off x="2939646" y="836712"/>
            <a:ext cx="4968552" cy="5328592"/>
          </a:xfrm>
          <a:prstGeom prst="rect">
            <a:avLst/>
          </a:prstGeom>
          <a:noFill/>
          <a:ln>
            <a:noFill/>
          </a:ln>
        </p:spPr>
      </p:pic>
    </p:spTree>
    <p:extLst>
      <p:ext uri="{BB962C8B-B14F-4D97-AF65-F5344CB8AC3E}">
        <p14:creationId xmlns:p14="http://schemas.microsoft.com/office/powerpoint/2010/main" val="3508831706"/>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411760" y="2420888"/>
            <a:ext cx="6624736" cy="1894362"/>
          </a:xfrm>
        </p:spPr>
        <p:txBody>
          <a:bodyPr>
            <a:noAutofit/>
          </a:bodyPr>
          <a:lstStyle/>
          <a:p>
            <a:r>
              <a:rPr lang="pl-PL" sz="7200" cap="all" dirty="0" smtClean="0">
                <a:solidFill>
                  <a:schemeClr val="accent1">
                    <a:lumMod val="75000"/>
                  </a:schemeClr>
                </a:solidFill>
                <a:latin typeface="Century" pitchFamily="18" charset="0"/>
              </a:rPr>
              <a:t>PODRÓŻE</a:t>
            </a:r>
            <a:r>
              <a:rPr lang="pl-PL" sz="6000" dirty="0">
                <a:solidFill>
                  <a:schemeClr val="accent1">
                    <a:lumMod val="75000"/>
                  </a:schemeClr>
                </a:solidFill>
                <a:latin typeface="Century" pitchFamily="18" charset="0"/>
              </a:rPr>
              <a:t/>
            </a:r>
            <a:br>
              <a:rPr lang="pl-PL" sz="6000" dirty="0">
                <a:solidFill>
                  <a:schemeClr val="accent1">
                    <a:lumMod val="75000"/>
                  </a:schemeClr>
                </a:solidFill>
                <a:latin typeface="Century" pitchFamily="18" charset="0"/>
              </a:rPr>
            </a:br>
            <a:endParaRPr lang="pl-PL" sz="6000" dirty="0">
              <a:solidFill>
                <a:schemeClr val="accent1">
                  <a:lumMod val="75000"/>
                </a:schemeClr>
              </a:solidFill>
              <a:latin typeface="Century" pitchFamily="18" charset="0"/>
            </a:endParaRPr>
          </a:p>
        </p:txBody>
      </p:sp>
      <p:sp>
        <p:nvSpPr>
          <p:cNvPr id="3" name="Podtytuł 2"/>
          <p:cNvSpPr>
            <a:spLocks noGrp="1"/>
          </p:cNvSpPr>
          <p:nvPr>
            <p:ph type="subTitle" idx="1"/>
          </p:nvPr>
        </p:nvSpPr>
        <p:spPr/>
        <p:txBody>
          <a:bodyPr/>
          <a:lstStyle/>
          <a:p>
            <a:endParaRPr lang="pl-PL" dirty="0"/>
          </a:p>
        </p:txBody>
      </p:sp>
    </p:spTree>
    <p:extLst>
      <p:ext uri="{BB962C8B-B14F-4D97-AF65-F5344CB8AC3E}">
        <p14:creationId xmlns:p14="http://schemas.microsoft.com/office/powerpoint/2010/main" val="2203217264"/>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339752" y="332656"/>
            <a:ext cx="6552728" cy="5760640"/>
          </a:xfrm>
        </p:spPr>
        <p:txBody>
          <a:bodyPr>
            <a:normAutofit/>
          </a:bodyPr>
          <a:lstStyle/>
          <a:p>
            <a:r>
              <a:rPr lang="pl-PL" sz="2200" dirty="0" smtClean="0">
                <a:latin typeface="Century" pitchFamily="18" charset="0"/>
              </a:rPr>
              <a:t>	</a:t>
            </a:r>
            <a:r>
              <a:rPr lang="pl-PL" sz="2200" dirty="0" smtClean="0">
                <a:solidFill>
                  <a:schemeClr val="accent1">
                    <a:lumMod val="75000"/>
                  </a:schemeClr>
                </a:solidFill>
                <a:latin typeface="Times New Roman" pitchFamily="18" charset="0"/>
                <a:cs typeface="Times New Roman" pitchFamily="18" charset="0"/>
              </a:rPr>
              <a:t>I </a:t>
            </a:r>
            <a:r>
              <a:rPr lang="pl-PL" sz="2200" dirty="0">
                <a:solidFill>
                  <a:schemeClr val="accent1">
                    <a:lumMod val="75000"/>
                  </a:schemeClr>
                </a:solidFill>
                <a:latin typeface="Times New Roman" pitchFamily="18" charset="0"/>
                <a:cs typeface="Times New Roman" pitchFamily="18" charset="0"/>
              </a:rPr>
              <a:t>tak Karol wsiadł do łodzi swojego powołania. Pod okiem doświadczonych krakowskich kapłanów rozwijała się jego duchowość i wytrwałość w obranej drodze. Gdy wojna się zakończyła, a Wojtyła znakomicie zdał egzaminy na wydziale teologii, nadeszła uroczysta chwila. </a:t>
            </a:r>
            <a:r>
              <a:rPr lang="pl-PL" sz="2200" dirty="0" smtClean="0">
                <a:solidFill>
                  <a:schemeClr val="accent1">
                    <a:lumMod val="75000"/>
                  </a:schemeClr>
                </a:solidFill>
                <a:latin typeface="Times New Roman" pitchFamily="18" charset="0"/>
                <a:cs typeface="Times New Roman" pitchFamily="18" charset="0"/>
              </a:rPr>
              <a:t/>
            </a:r>
            <a:br>
              <a:rPr lang="pl-PL" sz="2200" dirty="0" smtClean="0">
                <a:solidFill>
                  <a:schemeClr val="accent1">
                    <a:lumMod val="75000"/>
                  </a:schemeClr>
                </a:solidFill>
                <a:latin typeface="Times New Roman" pitchFamily="18" charset="0"/>
                <a:cs typeface="Times New Roman" pitchFamily="18" charset="0"/>
              </a:rPr>
            </a:br>
            <a:r>
              <a:rPr lang="pl-PL" sz="2200" dirty="0" smtClean="0">
                <a:solidFill>
                  <a:schemeClr val="accent1">
                    <a:lumMod val="75000"/>
                  </a:schemeClr>
                </a:solidFill>
                <a:latin typeface="Times New Roman" pitchFamily="18" charset="0"/>
                <a:cs typeface="Times New Roman" pitchFamily="18" charset="0"/>
              </a:rPr>
              <a:t>1 </a:t>
            </a:r>
            <a:r>
              <a:rPr lang="pl-PL" sz="2200" dirty="0">
                <a:solidFill>
                  <a:schemeClr val="accent1">
                    <a:lumMod val="75000"/>
                  </a:schemeClr>
                </a:solidFill>
                <a:latin typeface="Times New Roman" pitchFamily="18" charset="0"/>
                <a:cs typeface="Times New Roman" pitchFamily="18" charset="0"/>
              </a:rPr>
              <a:t>listopada 1946 w kaplicy w Pałacu Arcybiskupów Krakowskich kardynał </a:t>
            </a:r>
            <a:r>
              <a:rPr lang="pl-PL" sz="2200" dirty="0" smtClean="0">
                <a:solidFill>
                  <a:schemeClr val="accent1">
                    <a:lumMod val="75000"/>
                  </a:schemeClr>
                </a:solidFill>
                <a:latin typeface="Times New Roman" pitchFamily="18" charset="0"/>
                <a:cs typeface="Times New Roman" pitchFamily="18" charset="0"/>
              </a:rPr>
              <a:t/>
            </a:r>
            <a:br>
              <a:rPr lang="pl-PL" sz="2200" dirty="0" smtClean="0">
                <a:solidFill>
                  <a:schemeClr val="accent1">
                    <a:lumMod val="75000"/>
                  </a:schemeClr>
                </a:solidFill>
                <a:latin typeface="Times New Roman" pitchFamily="18" charset="0"/>
                <a:cs typeface="Times New Roman" pitchFamily="18" charset="0"/>
              </a:rPr>
            </a:br>
            <a:r>
              <a:rPr lang="pl-PL" sz="2200" i="1" dirty="0" smtClean="0">
                <a:solidFill>
                  <a:schemeClr val="accent1">
                    <a:lumMod val="75000"/>
                  </a:schemeClr>
                </a:solidFill>
                <a:latin typeface="Times New Roman" pitchFamily="18" charset="0"/>
                <a:cs typeface="Times New Roman" pitchFamily="18" charset="0"/>
              </a:rPr>
              <a:t>Adam </a:t>
            </a:r>
            <a:r>
              <a:rPr lang="pl-PL" sz="2200" i="1" dirty="0">
                <a:solidFill>
                  <a:schemeClr val="accent1">
                    <a:lumMod val="75000"/>
                  </a:schemeClr>
                </a:solidFill>
                <a:latin typeface="Times New Roman" pitchFamily="18" charset="0"/>
                <a:cs typeface="Times New Roman" pitchFamily="18" charset="0"/>
              </a:rPr>
              <a:t>Stefan Sapieha wyświęcił Karola Wojtyłę na księdza</a:t>
            </a:r>
            <a:r>
              <a:rPr lang="pl-PL" sz="2200" dirty="0">
                <a:solidFill>
                  <a:schemeClr val="accent1">
                    <a:lumMod val="75000"/>
                  </a:schemeClr>
                </a:solidFill>
                <a:latin typeface="Times New Roman" pitchFamily="18" charset="0"/>
                <a:cs typeface="Times New Roman" pitchFamily="18" charset="0"/>
              </a:rPr>
              <a:t>. Już dzień później młody ksiądz odprawił swoją pierwszą mszę, a niedługo potem został wysłany do Rzymu, aby kontynuować studia.</a:t>
            </a:r>
            <a:r>
              <a:rPr lang="pl-PL" dirty="0">
                <a:latin typeface="Times New Roman" pitchFamily="18" charset="0"/>
                <a:cs typeface="Times New Roman" pitchFamily="18" charset="0"/>
              </a:rPr>
              <a:t/>
            </a:r>
            <a:br>
              <a:rPr lang="pl-PL" dirty="0">
                <a:latin typeface="Times New Roman" pitchFamily="18" charset="0"/>
                <a:cs typeface="Times New Roman" pitchFamily="18" charset="0"/>
              </a:rPr>
            </a:br>
            <a:endParaRPr lang="pl-PL" dirty="0">
              <a:latin typeface="Times New Roman" pitchFamily="18" charset="0"/>
              <a:cs typeface="Times New Roman" pitchFamily="18" charset="0"/>
            </a:endParaRPr>
          </a:p>
        </p:txBody>
      </p:sp>
      <p:sp>
        <p:nvSpPr>
          <p:cNvPr id="3" name="Podtytuł 2"/>
          <p:cNvSpPr>
            <a:spLocks noGrp="1"/>
          </p:cNvSpPr>
          <p:nvPr>
            <p:ph type="subTitle" idx="1"/>
          </p:nvPr>
        </p:nvSpPr>
        <p:spPr>
          <a:xfrm flipV="1">
            <a:off x="2286000" y="6374921"/>
            <a:ext cx="6172200" cy="45719"/>
          </a:xfrm>
        </p:spPr>
        <p:txBody>
          <a:bodyPr>
            <a:normAutofit fontScale="25000" lnSpcReduction="20000"/>
          </a:bodyPr>
          <a:lstStyle/>
          <a:p>
            <a:endParaRPr lang="pl-PL" dirty="0"/>
          </a:p>
        </p:txBody>
      </p:sp>
    </p:spTree>
    <p:extLst>
      <p:ext uri="{BB962C8B-B14F-4D97-AF65-F5344CB8AC3E}">
        <p14:creationId xmlns:p14="http://schemas.microsoft.com/office/powerpoint/2010/main" val="1668154319"/>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86000" y="476672"/>
            <a:ext cx="6750496" cy="5832648"/>
          </a:xfrm>
        </p:spPr>
        <p:txBody>
          <a:bodyPr>
            <a:normAutofit/>
          </a:bodyPr>
          <a:lstStyle/>
          <a:p>
            <a:r>
              <a:rPr lang="pl-PL" sz="2200" dirty="0" smtClean="0">
                <a:latin typeface="+mn-lt"/>
              </a:rPr>
              <a:t>	</a:t>
            </a:r>
            <a:r>
              <a:rPr lang="pl-PL" sz="2200" dirty="0" smtClean="0">
                <a:solidFill>
                  <a:schemeClr val="accent1">
                    <a:lumMod val="75000"/>
                  </a:schemeClr>
                </a:solidFill>
                <a:latin typeface="Times New Roman" pitchFamily="18" charset="0"/>
                <a:cs typeface="Times New Roman" pitchFamily="18" charset="0"/>
              </a:rPr>
              <a:t>Jan </a:t>
            </a:r>
            <a:r>
              <a:rPr lang="pl-PL" sz="2200" dirty="0">
                <a:solidFill>
                  <a:schemeClr val="accent1">
                    <a:lumMod val="75000"/>
                  </a:schemeClr>
                </a:solidFill>
                <a:latin typeface="Times New Roman" pitchFamily="18" charset="0"/>
                <a:cs typeface="Times New Roman" pitchFamily="18" charset="0"/>
              </a:rPr>
              <a:t>Paweł II – doskonale znamy jego imię i czujemy dumę z pontyfikatu papieża Polaka</a:t>
            </a:r>
            <a:r>
              <a:rPr lang="pl-PL" sz="2200" dirty="0" smtClean="0">
                <a:solidFill>
                  <a:schemeClr val="accent1">
                    <a:lumMod val="75000"/>
                  </a:schemeClr>
                </a:solidFill>
                <a:latin typeface="Times New Roman" pitchFamily="18" charset="0"/>
                <a:cs typeface="Times New Roman" pitchFamily="18" charset="0"/>
              </a:rPr>
              <a:t>.</a:t>
            </a:r>
            <a:br>
              <a:rPr lang="pl-PL" sz="2200" dirty="0" smtClean="0">
                <a:solidFill>
                  <a:schemeClr val="accent1">
                    <a:lumMod val="75000"/>
                  </a:schemeClr>
                </a:solidFill>
                <a:latin typeface="Times New Roman" pitchFamily="18" charset="0"/>
                <a:cs typeface="Times New Roman" pitchFamily="18" charset="0"/>
              </a:rPr>
            </a:br>
            <a:r>
              <a:rPr lang="pl-PL" sz="2200" dirty="0" smtClean="0">
                <a:solidFill>
                  <a:schemeClr val="accent1">
                    <a:lumMod val="75000"/>
                  </a:schemeClr>
                </a:solidFill>
                <a:latin typeface="Times New Roman" pitchFamily="18" charset="0"/>
                <a:cs typeface="Times New Roman" pitchFamily="18" charset="0"/>
              </a:rPr>
              <a:t>	Niedawno </a:t>
            </a:r>
            <a:r>
              <a:rPr lang="pl-PL" sz="2200" dirty="0">
                <a:solidFill>
                  <a:schemeClr val="accent1">
                    <a:lumMod val="75000"/>
                  </a:schemeClr>
                </a:solidFill>
                <a:latin typeface="Times New Roman" pitchFamily="18" charset="0"/>
                <a:cs typeface="Times New Roman" pitchFamily="18" charset="0"/>
              </a:rPr>
              <a:t>minęła kolejna rocznica odejścia papieża. Nawet najstarsi uczniowie naszej szkoły nie mogą pamiętać </a:t>
            </a:r>
            <a:r>
              <a:rPr lang="pl-PL" sz="2200" dirty="0" smtClean="0">
                <a:solidFill>
                  <a:schemeClr val="accent1">
                    <a:lumMod val="75000"/>
                  </a:schemeClr>
                </a:solidFill>
                <a:latin typeface="Times New Roman" pitchFamily="18" charset="0"/>
                <a:cs typeface="Times New Roman" pitchFamily="18" charset="0"/>
              </a:rPr>
              <a:t>tego smutnego </a:t>
            </a:r>
            <a:r>
              <a:rPr lang="pl-PL" sz="2200" dirty="0">
                <a:solidFill>
                  <a:schemeClr val="accent1">
                    <a:lumMod val="75000"/>
                  </a:schemeClr>
                </a:solidFill>
                <a:latin typeface="Times New Roman" pitchFamily="18" charset="0"/>
                <a:cs typeface="Times New Roman" pitchFamily="18" charset="0"/>
              </a:rPr>
              <a:t>momentu, </a:t>
            </a:r>
            <a:r>
              <a:rPr lang="pl-PL" sz="2200" dirty="0" smtClean="0">
                <a:solidFill>
                  <a:schemeClr val="accent1">
                    <a:lumMod val="75000"/>
                  </a:schemeClr>
                </a:solidFill>
                <a:latin typeface="Times New Roman" pitchFamily="18" charset="0"/>
                <a:cs typeface="Times New Roman" pitchFamily="18" charset="0"/>
              </a:rPr>
              <a:t>gdy </a:t>
            </a:r>
            <a:r>
              <a:rPr lang="pl-PL" sz="2200" dirty="0">
                <a:solidFill>
                  <a:schemeClr val="accent1">
                    <a:lumMod val="75000"/>
                  </a:schemeClr>
                </a:solidFill>
                <a:latin typeface="Times New Roman" pitchFamily="18" charset="0"/>
                <a:cs typeface="Times New Roman" pitchFamily="18" charset="0"/>
              </a:rPr>
              <a:t>2 kwietnia 2005 roku śmierć </a:t>
            </a:r>
            <a:r>
              <a:rPr lang="pl-PL" sz="2200" dirty="0" smtClean="0">
                <a:solidFill>
                  <a:schemeClr val="accent1">
                    <a:lumMod val="75000"/>
                  </a:schemeClr>
                </a:solidFill>
                <a:latin typeface="Times New Roman" pitchFamily="18" charset="0"/>
                <a:cs typeface="Times New Roman" pitchFamily="18" charset="0"/>
              </a:rPr>
              <a:t/>
            </a:r>
            <a:br>
              <a:rPr lang="pl-PL" sz="2200" dirty="0" smtClean="0">
                <a:solidFill>
                  <a:schemeClr val="accent1">
                    <a:lumMod val="75000"/>
                  </a:schemeClr>
                </a:solidFill>
                <a:latin typeface="Times New Roman" pitchFamily="18" charset="0"/>
                <a:cs typeface="Times New Roman" pitchFamily="18" charset="0"/>
              </a:rPr>
            </a:br>
            <a:r>
              <a:rPr lang="pl-PL" sz="2200" dirty="0" smtClean="0">
                <a:solidFill>
                  <a:schemeClr val="accent1">
                    <a:lumMod val="75000"/>
                  </a:schemeClr>
                </a:solidFill>
                <a:latin typeface="Times New Roman" pitchFamily="18" charset="0"/>
                <a:cs typeface="Times New Roman" pitchFamily="18" charset="0"/>
              </a:rPr>
              <a:t>Jana </a:t>
            </a:r>
            <a:r>
              <a:rPr lang="pl-PL" sz="2200" dirty="0">
                <a:solidFill>
                  <a:schemeClr val="accent1">
                    <a:lumMod val="75000"/>
                  </a:schemeClr>
                </a:solidFill>
                <a:latin typeface="Times New Roman" pitchFamily="18" charset="0"/>
                <a:cs typeface="Times New Roman" pitchFamily="18" charset="0"/>
              </a:rPr>
              <a:t>Pawła II wstrząsnęła światem. </a:t>
            </a:r>
            <a:r>
              <a:rPr lang="pl-PL" sz="2200" dirty="0" smtClean="0">
                <a:solidFill>
                  <a:schemeClr val="accent1">
                    <a:lumMod val="75000"/>
                  </a:schemeClr>
                </a:solidFill>
                <a:latin typeface="Times New Roman" pitchFamily="18" charset="0"/>
                <a:cs typeface="Times New Roman" pitchFamily="18" charset="0"/>
              </a:rPr>
              <a:t/>
            </a:r>
            <a:br>
              <a:rPr lang="pl-PL" sz="2200" dirty="0" smtClean="0">
                <a:solidFill>
                  <a:schemeClr val="accent1">
                    <a:lumMod val="75000"/>
                  </a:schemeClr>
                </a:solidFill>
                <a:latin typeface="Times New Roman" pitchFamily="18" charset="0"/>
                <a:cs typeface="Times New Roman" pitchFamily="18" charset="0"/>
              </a:rPr>
            </a:br>
            <a:r>
              <a:rPr lang="pl-PL" sz="2200" dirty="0" smtClean="0">
                <a:solidFill>
                  <a:schemeClr val="accent1">
                    <a:lumMod val="75000"/>
                  </a:schemeClr>
                </a:solidFill>
                <a:latin typeface="Times New Roman" pitchFamily="18" charset="0"/>
                <a:cs typeface="Times New Roman" pitchFamily="18" charset="0"/>
              </a:rPr>
              <a:t>Ale </a:t>
            </a:r>
            <a:r>
              <a:rPr lang="pl-PL" sz="2200" dirty="0">
                <a:solidFill>
                  <a:schemeClr val="accent1">
                    <a:lumMod val="75000"/>
                  </a:schemeClr>
                </a:solidFill>
                <a:latin typeface="Times New Roman" pitchFamily="18" charset="0"/>
                <a:cs typeface="Times New Roman" pitchFamily="18" charset="0"/>
              </a:rPr>
              <a:t>nasi rodzice, dziadkowie, nauczyciele pamiętają dobrze tę chwilę… </a:t>
            </a:r>
            <a:r>
              <a:rPr lang="pl-PL" sz="2200" dirty="0" smtClean="0">
                <a:solidFill>
                  <a:schemeClr val="accent1">
                    <a:lumMod val="75000"/>
                  </a:schemeClr>
                </a:solidFill>
                <a:latin typeface="Times New Roman" pitchFamily="18" charset="0"/>
                <a:cs typeface="Times New Roman" pitchFamily="18" charset="0"/>
              </a:rPr>
              <a:t/>
            </a:r>
            <a:br>
              <a:rPr lang="pl-PL" sz="2200" dirty="0" smtClean="0">
                <a:solidFill>
                  <a:schemeClr val="accent1">
                    <a:lumMod val="75000"/>
                  </a:schemeClr>
                </a:solidFill>
                <a:latin typeface="Times New Roman" pitchFamily="18" charset="0"/>
                <a:cs typeface="Times New Roman" pitchFamily="18" charset="0"/>
              </a:rPr>
            </a:br>
            <a:r>
              <a:rPr lang="pl-PL" sz="2200" dirty="0" smtClean="0">
                <a:solidFill>
                  <a:schemeClr val="accent1">
                    <a:lumMod val="75000"/>
                  </a:schemeClr>
                </a:solidFill>
                <a:latin typeface="Times New Roman" pitchFamily="18" charset="0"/>
                <a:cs typeface="Times New Roman" pitchFamily="18" charset="0"/>
              </a:rPr>
              <a:t>Kwiecień </a:t>
            </a:r>
            <a:r>
              <a:rPr lang="pl-PL" sz="2200" dirty="0">
                <a:solidFill>
                  <a:schemeClr val="accent1">
                    <a:lumMod val="75000"/>
                  </a:schemeClr>
                </a:solidFill>
                <a:latin typeface="Times New Roman" pitchFamily="18" charset="0"/>
                <a:cs typeface="Times New Roman" pitchFamily="18" charset="0"/>
              </a:rPr>
              <a:t>i maj to miesiące obfitujące w chwile wspomnień o Janie Pawle II. </a:t>
            </a:r>
            <a:r>
              <a:rPr lang="pl-PL" sz="2200" dirty="0" smtClean="0">
                <a:solidFill>
                  <a:schemeClr val="accent1">
                    <a:lumMod val="75000"/>
                  </a:schemeClr>
                </a:solidFill>
                <a:latin typeface="Times New Roman" pitchFamily="18" charset="0"/>
                <a:cs typeface="Times New Roman" pitchFamily="18" charset="0"/>
              </a:rPr>
              <a:t/>
            </a:r>
            <a:br>
              <a:rPr lang="pl-PL" sz="2200" dirty="0" smtClean="0">
                <a:solidFill>
                  <a:schemeClr val="accent1">
                    <a:lumMod val="75000"/>
                  </a:schemeClr>
                </a:solidFill>
                <a:latin typeface="Times New Roman" pitchFamily="18" charset="0"/>
                <a:cs typeface="Times New Roman" pitchFamily="18" charset="0"/>
              </a:rPr>
            </a:br>
            <a:r>
              <a:rPr lang="pl-PL" sz="2200" dirty="0">
                <a:solidFill>
                  <a:schemeClr val="accent1">
                    <a:lumMod val="75000"/>
                  </a:schemeClr>
                </a:solidFill>
                <a:latin typeface="Times New Roman" pitchFamily="18" charset="0"/>
                <a:cs typeface="Times New Roman" pitchFamily="18" charset="0"/>
              </a:rPr>
              <a:t>	</a:t>
            </a:r>
            <a:r>
              <a:rPr lang="pl-PL" sz="2200" dirty="0" smtClean="0">
                <a:solidFill>
                  <a:schemeClr val="accent1">
                    <a:lumMod val="75000"/>
                  </a:schemeClr>
                </a:solidFill>
                <a:latin typeface="Times New Roman" pitchFamily="18" charset="0"/>
                <a:cs typeface="Times New Roman" pitchFamily="18" charset="0"/>
              </a:rPr>
              <a:t>A </a:t>
            </a:r>
            <a:r>
              <a:rPr lang="pl-PL" sz="2200" dirty="0">
                <a:solidFill>
                  <a:schemeClr val="accent1">
                    <a:lumMod val="75000"/>
                  </a:schemeClr>
                </a:solidFill>
                <a:latin typeface="Times New Roman" pitchFamily="18" charset="0"/>
                <a:cs typeface="Times New Roman" pitchFamily="18" charset="0"/>
              </a:rPr>
              <a:t>wszystko zaczęło się </a:t>
            </a:r>
            <a:r>
              <a:rPr lang="pl-PL" sz="2200" i="1" dirty="0">
                <a:solidFill>
                  <a:schemeClr val="accent1">
                    <a:lumMod val="75000"/>
                  </a:schemeClr>
                </a:solidFill>
                <a:latin typeface="Times New Roman" pitchFamily="18" charset="0"/>
                <a:cs typeface="Times New Roman" pitchFamily="18" charset="0"/>
              </a:rPr>
              <a:t>w 1920 roku </a:t>
            </a:r>
            <a:r>
              <a:rPr lang="pl-PL" sz="2200" i="1" dirty="0" smtClean="0">
                <a:solidFill>
                  <a:schemeClr val="accent1">
                    <a:lumMod val="75000"/>
                  </a:schemeClr>
                </a:solidFill>
                <a:latin typeface="Times New Roman" pitchFamily="18" charset="0"/>
                <a:cs typeface="Times New Roman" pitchFamily="18" charset="0"/>
              </a:rPr>
              <a:t/>
            </a:r>
            <a:br>
              <a:rPr lang="pl-PL" sz="2200" i="1" dirty="0" smtClean="0">
                <a:solidFill>
                  <a:schemeClr val="accent1">
                    <a:lumMod val="75000"/>
                  </a:schemeClr>
                </a:solidFill>
                <a:latin typeface="Times New Roman" pitchFamily="18" charset="0"/>
                <a:cs typeface="Times New Roman" pitchFamily="18" charset="0"/>
              </a:rPr>
            </a:br>
            <a:r>
              <a:rPr lang="pl-PL" sz="2200" i="1" dirty="0" smtClean="0">
                <a:solidFill>
                  <a:schemeClr val="accent1">
                    <a:lumMod val="75000"/>
                  </a:schemeClr>
                </a:solidFill>
                <a:latin typeface="Times New Roman" pitchFamily="18" charset="0"/>
                <a:cs typeface="Times New Roman" pitchFamily="18" charset="0"/>
              </a:rPr>
              <a:t>w </a:t>
            </a:r>
            <a:r>
              <a:rPr lang="pl-PL" sz="2200" i="1" dirty="0">
                <a:solidFill>
                  <a:schemeClr val="accent1">
                    <a:lumMod val="75000"/>
                  </a:schemeClr>
                </a:solidFill>
                <a:latin typeface="Times New Roman" pitchFamily="18" charset="0"/>
                <a:cs typeface="Times New Roman" pitchFamily="18" charset="0"/>
              </a:rPr>
              <a:t>Wadowicach niedaleko Krakowa…</a:t>
            </a:r>
            <a:r>
              <a:rPr lang="pl-PL" i="1" dirty="0">
                <a:latin typeface="Century" pitchFamily="18" charset="0"/>
              </a:rPr>
              <a:t/>
            </a:r>
            <a:br>
              <a:rPr lang="pl-PL" i="1" dirty="0">
                <a:latin typeface="Century" pitchFamily="18" charset="0"/>
              </a:rPr>
            </a:br>
            <a:endParaRPr lang="pl-PL" i="1" dirty="0">
              <a:latin typeface="Century" pitchFamily="18" charset="0"/>
            </a:endParaRPr>
          </a:p>
        </p:txBody>
      </p:sp>
      <p:sp>
        <p:nvSpPr>
          <p:cNvPr id="3" name="Podtytuł 2"/>
          <p:cNvSpPr>
            <a:spLocks noGrp="1"/>
          </p:cNvSpPr>
          <p:nvPr>
            <p:ph type="subTitle" idx="1"/>
          </p:nvPr>
        </p:nvSpPr>
        <p:spPr>
          <a:xfrm flipV="1">
            <a:off x="2286000" y="6374921"/>
            <a:ext cx="6172200" cy="45719"/>
          </a:xfrm>
        </p:spPr>
        <p:txBody>
          <a:bodyPr>
            <a:normAutofit fontScale="25000" lnSpcReduction="20000"/>
          </a:bodyPr>
          <a:lstStyle/>
          <a:p>
            <a:endParaRPr lang="pl-PL" dirty="0" smtClean="0"/>
          </a:p>
          <a:p>
            <a:endParaRPr lang="pl-PL" dirty="0" smtClean="0"/>
          </a:p>
          <a:p>
            <a:endParaRPr lang="pl-PL" dirty="0" smtClean="0"/>
          </a:p>
          <a:p>
            <a:endParaRPr lang="pl-PL" dirty="0" smtClean="0"/>
          </a:p>
          <a:p>
            <a:endParaRPr lang="pl-PL" dirty="0"/>
          </a:p>
        </p:txBody>
      </p:sp>
    </p:spTree>
    <p:extLst>
      <p:ext uri="{BB962C8B-B14F-4D97-AF65-F5344CB8AC3E}">
        <p14:creationId xmlns:p14="http://schemas.microsoft.com/office/powerpoint/2010/main" val="3435115962"/>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979712" y="332656"/>
            <a:ext cx="7164288" cy="6264696"/>
          </a:xfrm>
        </p:spPr>
        <p:txBody>
          <a:bodyPr>
            <a:normAutofit fontScale="90000"/>
          </a:bodyPr>
          <a:lstStyle/>
          <a:p>
            <a:r>
              <a:rPr lang="pl-PL" sz="1600" u="sng" dirty="0">
                <a:solidFill>
                  <a:schemeClr val="accent1">
                    <a:lumMod val="75000"/>
                  </a:schemeClr>
                </a:solidFill>
                <a:latin typeface="Times New Roman" pitchFamily="18" charset="0"/>
                <a:cs typeface="Times New Roman" pitchFamily="18" charset="0"/>
              </a:rPr>
              <a:t>Panna Weronika</a:t>
            </a:r>
            <a:r>
              <a:rPr lang="pl-PL" sz="1600" dirty="0">
                <a:solidFill>
                  <a:schemeClr val="accent1">
                    <a:lumMod val="75000"/>
                  </a:schemeClr>
                </a:solidFill>
                <a:latin typeface="Times New Roman" pitchFamily="18" charset="0"/>
                <a:cs typeface="Times New Roman" pitchFamily="18" charset="0"/>
              </a:rPr>
              <a:t>: Co to za śpiewy? Kto tak hałasuje w lesie nad rzeką?</a:t>
            </a:r>
            <a:br>
              <a:rPr lang="pl-PL" sz="1600" dirty="0">
                <a:solidFill>
                  <a:schemeClr val="accent1">
                    <a:lumMod val="75000"/>
                  </a:schemeClr>
                </a:solidFill>
                <a:latin typeface="Times New Roman" pitchFamily="18" charset="0"/>
                <a:cs typeface="Times New Roman" pitchFamily="18" charset="0"/>
              </a:rPr>
            </a:br>
            <a:r>
              <a:rPr lang="pl-PL" sz="1600" u="sng" dirty="0">
                <a:solidFill>
                  <a:schemeClr val="accent1">
                    <a:lumMod val="75000"/>
                  </a:schemeClr>
                </a:solidFill>
                <a:latin typeface="Times New Roman" pitchFamily="18" charset="0"/>
                <a:cs typeface="Times New Roman" pitchFamily="18" charset="0"/>
              </a:rPr>
              <a:t>Panna Maja</a:t>
            </a:r>
            <a:r>
              <a:rPr lang="pl-PL" sz="1600" dirty="0">
                <a:solidFill>
                  <a:schemeClr val="accent1">
                    <a:lumMod val="75000"/>
                  </a:schemeClr>
                </a:solidFill>
                <a:latin typeface="Times New Roman" pitchFamily="18" charset="0"/>
                <a:cs typeface="Times New Roman" pitchFamily="18" charset="0"/>
              </a:rPr>
              <a:t>: Wszystkie ryby panowie przestraszą!</a:t>
            </a:r>
            <a:br>
              <a:rPr lang="pl-PL" sz="1600" dirty="0">
                <a:solidFill>
                  <a:schemeClr val="accent1">
                    <a:lumMod val="75000"/>
                  </a:schemeClr>
                </a:solidFill>
                <a:latin typeface="Times New Roman" pitchFamily="18" charset="0"/>
                <a:cs typeface="Times New Roman" pitchFamily="18" charset="0"/>
              </a:rPr>
            </a:br>
            <a:r>
              <a:rPr lang="pl-PL" sz="1600" u="sng" dirty="0">
                <a:solidFill>
                  <a:schemeClr val="accent1">
                    <a:lumMod val="75000"/>
                  </a:schemeClr>
                </a:solidFill>
                <a:latin typeface="Times New Roman" pitchFamily="18" charset="0"/>
                <a:cs typeface="Times New Roman" pitchFamily="18" charset="0"/>
              </a:rPr>
              <a:t>Panna Julia:</a:t>
            </a:r>
            <a:r>
              <a:rPr lang="pl-PL" sz="1600" dirty="0">
                <a:solidFill>
                  <a:schemeClr val="accent1">
                    <a:lumMod val="75000"/>
                  </a:schemeClr>
                </a:solidFill>
                <a:latin typeface="Times New Roman" pitchFamily="18" charset="0"/>
                <a:cs typeface="Times New Roman" pitchFamily="18" charset="0"/>
              </a:rPr>
              <a:t> A, to panowie studenci na spływie kajakowym?</a:t>
            </a:r>
            <a:br>
              <a:rPr lang="pl-PL" sz="1600" dirty="0">
                <a:solidFill>
                  <a:schemeClr val="accent1">
                    <a:lumMod val="75000"/>
                  </a:schemeClr>
                </a:solidFill>
                <a:latin typeface="Times New Roman" pitchFamily="18" charset="0"/>
                <a:cs typeface="Times New Roman" pitchFamily="18" charset="0"/>
              </a:rPr>
            </a:br>
            <a:r>
              <a:rPr lang="pl-PL" sz="1600" u="sng" dirty="0">
                <a:solidFill>
                  <a:schemeClr val="accent1">
                    <a:lumMod val="75000"/>
                  </a:schemeClr>
                </a:solidFill>
                <a:latin typeface="Times New Roman" pitchFamily="18" charset="0"/>
                <a:cs typeface="Times New Roman" pitchFamily="18" charset="0"/>
              </a:rPr>
              <a:t>Student 1:</a:t>
            </a:r>
            <a:r>
              <a:rPr lang="pl-PL" sz="1600" dirty="0">
                <a:solidFill>
                  <a:schemeClr val="accent1">
                    <a:lumMod val="75000"/>
                  </a:schemeClr>
                </a:solidFill>
                <a:latin typeface="Times New Roman" pitchFamily="18" charset="0"/>
                <a:cs typeface="Times New Roman" pitchFamily="18" charset="0"/>
              </a:rPr>
              <a:t> Tak, pierwszy etap trasy za nami. To nie my tak hałasujemy. To </a:t>
            </a:r>
            <a:r>
              <a:rPr lang="pl-PL" sz="1600" i="1" dirty="0">
                <a:solidFill>
                  <a:schemeClr val="accent1">
                    <a:lumMod val="75000"/>
                  </a:schemeClr>
                </a:solidFill>
                <a:latin typeface="Times New Roman" pitchFamily="18" charset="0"/>
                <a:cs typeface="Times New Roman" pitchFamily="18" charset="0"/>
              </a:rPr>
              <a:t>wujek</a:t>
            </a:r>
            <a:r>
              <a:rPr lang="pl-PL" sz="1600" dirty="0">
                <a:solidFill>
                  <a:schemeClr val="accent1">
                    <a:lumMod val="75000"/>
                  </a:schemeClr>
                </a:solidFill>
                <a:latin typeface="Times New Roman" pitchFamily="18" charset="0"/>
                <a:cs typeface="Times New Roman" pitchFamily="18" charset="0"/>
              </a:rPr>
              <a:t> ciągle śpiewa.</a:t>
            </a:r>
            <a:br>
              <a:rPr lang="pl-PL" sz="1600" dirty="0">
                <a:solidFill>
                  <a:schemeClr val="accent1">
                    <a:lumMod val="75000"/>
                  </a:schemeClr>
                </a:solidFill>
                <a:latin typeface="Times New Roman" pitchFamily="18" charset="0"/>
                <a:cs typeface="Times New Roman" pitchFamily="18" charset="0"/>
              </a:rPr>
            </a:br>
            <a:r>
              <a:rPr lang="pl-PL" sz="1600" u="sng" dirty="0">
                <a:solidFill>
                  <a:schemeClr val="accent1">
                    <a:lumMod val="75000"/>
                  </a:schemeClr>
                </a:solidFill>
                <a:latin typeface="Times New Roman" pitchFamily="18" charset="0"/>
                <a:cs typeface="Times New Roman" pitchFamily="18" charset="0"/>
              </a:rPr>
              <a:t>Panna Natalia</a:t>
            </a:r>
            <a:r>
              <a:rPr lang="pl-PL" sz="1600" dirty="0">
                <a:solidFill>
                  <a:schemeClr val="accent1">
                    <a:lumMod val="75000"/>
                  </a:schemeClr>
                </a:solidFill>
                <a:latin typeface="Times New Roman" pitchFamily="18" charset="0"/>
                <a:cs typeface="Times New Roman" pitchFamily="18" charset="0"/>
              </a:rPr>
              <a:t>: Wujek? Wszystkich panów wujek?</a:t>
            </a:r>
            <a:br>
              <a:rPr lang="pl-PL" sz="1600" dirty="0">
                <a:solidFill>
                  <a:schemeClr val="accent1">
                    <a:lumMod val="75000"/>
                  </a:schemeClr>
                </a:solidFill>
                <a:latin typeface="Times New Roman" pitchFamily="18" charset="0"/>
                <a:cs typeface="Times New Roman" pitchFamily="18" charset="0"/>
              </a:rPr>
            </a:br>
            <a:r>
              <a:rPr lang="pl-PL" sz="1600" u="sng" dirty="0">
                <a:solidFill>
                  <a:schemeClr val="accent1">
                    <a:lumMod val="75000"/>
                  </a:schemeClr>
                </a:solidFill>
                <a:latin typeface="Times New Roman" pitchFamily="18" charset="0"/>
                <a:cs typeface="Times New Roman" pitchFamily="18" charset="0"/>
              </a:rPr>
              <a:t>Student 2:</a:t>
            </a:r>
            <a:r>
              <a:rPr lang="pl-PL" sz="1600" dirty="0">
                <a:solidFill>
                  <a:schemeClr val="accent1">
                    <a:lumMod val="75000"/>
                  </a:schemeClr>
                </a:solidFill>
                <a:latin typeface="Times New Roman" pitchFamily="18" charset="0"/>
                <a:cs typeface="Times New Roman" pitchFamily="18" charset="0"/>
              </a:rPr>
              <a:t> Nie, prawdziwym wujkiem to nie jest, ale go tak nazywamy!</a:t>
            </a:r>
            <a:br>
              <a:rPr lang="pl-PL" sz="1600" dirty="0">
                <a:solidFill>
                  <a:schemeClr val="accent1">
                    <a:lumMod val="75000"/>
                  </a:schemeClr>
                </a:solidFill>
                <a:latin typeface="Times New Roman" pitchFamily="18" charset="0"/>
                <a:cs typeface="Times New Roman" pitchFamily="18" charset="0"/>
              </a:rPr>
            </a:br>
            <a:r>
              <a:rPr lang="pl-PL" sz="1600" u="sng" dirty="0">
                <a:solidFill>
                  <a:schemeClr val="accent1">
                    <a:lumMod val="75000"/>
                  </a:schemeClr>
                </a:solidFill>
                <a:latin typeface="Times New Roman" pitchFamily="18" charset="0"/>
                <a:cs typeface="Times New Roman" pitchFamily="18" charset="0"/>
              </a:rPr>
              <a:t>Student 3:</a:t>
            </a:r>
            <a:r>
              <a:rPr lang="pl-PL" sz="1600" dirty="0">
                <a:solidFill>
                  <a:schemeClr val="accent1">
                    <a:lumMod val="75000"/>
                  </a:schemeClr>
                </a:solidFill>
                <a:latin typeface="Times New Roman" pitchFamily="18" charset="0"/>
                <a:cs typeface="Times New Roman" pitchFamily="18" charset="0"/>
              </a:rPr>
              <a:t> Żeby milicja się nie domyśliła…</a:t>
            </a:r>
            <a:br>
              <a:rPr lang="pl-PL" sz="1600" dirty="0">
                <a:solidFill>
                  <a:schemeClr val="accent1">
                    <a:lumMod val="75000"/>
                  </a:schemeClr>
                </a:solidFill>
                <a:latin typeface="Times New Roman" pitchFamily="18" charset="0"/>
                <a:cs typeface="Times New Roman" pitchFamily="18" charset="0"/>
              </a:rPr>
            </a:br>
            <a:r>
              <a:rPr lang="pl-PL" sz="1600" u="sng" dirty="0">
                <a:solidFill>
                  <a:schemeClr val="accent1">
                    <a:lumMod val="75000"/>
                  </a:schemeClr>
                </a:solidFill>
                <a:latin typeface="Times New Roman" pitchFamily="18" charset="0"/>
                <a:cs typeface="Times New Roman" pitchFamily="18" charset="0"/>
              </a:rPr>
              <a:t>Panna Julia</a:t>
            </a:r>
            <a:r>
              <a:rPr lang="pl-PL" sz="1600" dirty="0">
                <a:solidFill>
                  <a:schemeClr val="accent1">
                    <a:lumMod val="75000"/>
                  </a:schemeClr>
                </a:solidFill>
                <a:latin typeface="Times New Roman" pitchFamily="18" charset="0"/>
                <a:cs typeface="Times New Roman" pitchFamily="18" charset="0"/>
              </a:rPr>
              <a:t>: A czego, jeśli wolno spytać?</a:t>
            </a:r>
            <a:br>
              <a:rPr lang="pl-PL" sz="1600" dirty="0">
                <a:solidFill>
                  <a:schemeClr val="accent1">
                    <a:lumMod val="75000"/>
                  </a:schemeClr>
                </a:solidFill>
                <a:latin typeface="Times New Roman" pitchFamily="18" charset="0"/>
                <a:cs typeface="Times New Roman" pitchFamily="18" charset="0"/>
              </a:rPr>
            </a:br>
            <a:r>
              <a:rPr lang="pl-PL" sz="1600" u="sng" dirty="0">
                <a:solidFill>
                  <a:schemeClr val="accent1">
                    <a:lumMod val="75000"/>
                  </a:schemeClr>
                </a:solidFill>
                <a:latin typeface="Times New Roman" pitchFamily="18" charset="0"/>
                <a:cs typeface="Times New Roman" pitchFamily="18" charset="0"/>
              </a:rPr>
              <a:t>Student 1</a:t>
            </a:r>
            <a:r>
              <a:rPr lang="pl-PL" sz="1600" dirty="0">
                <a:solidFill>
                  <a:schemeClr val="accent1">
                    <a:lumMod val="75000"/>
                  </a:schemeClr>
                </a:solidFill>
                <a:latin typeface="Times New Roman" pitchFamily="18" charset="0"/>
                <a:cs typeface="Times New Roman" pitchFamily="18" charset="0"/>
              </a:rPr>
              <a:t>: A tego, że nasz wujek to tak naprawdę… ksiądz!</a:t>
            </a:r>
            <a:br>
              <a:rPr lang="pl-PL" sz="1600" dirty="0">
                <a:solidFill>
                  <a:schemeClr val="accent1">
                    <a:lumMod val="75000"/>
                  </a:schemeClr>
                </a:solidFill>
                <a:latin typeface="Times New Roman" pitchFamily="18" charset="0"/>
                <a:cs typeface="Times New Roman" pitchFamily="18" charset="0"/>
              </a:rPr>
            </a:br>
            <a:r>
              <a:rPr lang="pl-PL" sz="1600" dirty="0">
                <a:solidFill>
                  <a:schemeClr val="accent1">
                    <a:lumMod val="75000"/>
                  </a:schemeClr>
                </a:solidFill>
                <a:latin typeface="Times New Roman" pitchFamily="18" charset="0"/>
                <a:cs typeface="Times New Roman" pitchFamily="18" charset="0"/>
              </a:rPr>
              <a:t>Panna Kornelia: Ksiądz? Bez sutanny? I z wiosłem w ręku?</a:t>
            </a:r>
            <a:br>
              <a:rPr lang="pl-PL" sz="1600" dirty="0">
                <a:solidFill>
                  <a:schemeClr val="accent1">
                    <a:lumMod val="75000"/>
                  </a:schemeClr>
                </a:solidFill>
                <a:latin typeface="Times New Roman" pitchFamily="18" charset="0"/>
                <a:cs typeface="Times New Roman" pitchFamily="18" charset="0"/>
              </a:rPr>
            </a:br>
            <a:r>
              <a:rPr lang="pl-PL" sz="1600" u="sng" dirty="0">
                <a:solidFill>
                  <a:schemeClr val="accent1">
                    <a:lumMod val="75000"/>
                  </a:schemeClr>
                </a:solidFill>
                <a:latin typeface="Times New Roman" pitchFamily="18" charset="0"/>
                <a:cs typeface="Times New Roman" pitchFamily="18" charset="0"/>
              </a:rPr>
              <a:t>Student 2</a:t>
            </a:r>
            <a:r>
              <a:rPr lang="pl-PL" sz="1600" dirty="0">
                <a:solidFill>
                  <a:schemeClr val="accent1">
                    <a:lumMod val="75000"/>
                  </a:schemeClr>
                </a:solidFill>
                <a:latin typeface="Times New Roman" pitchFamily="18" charset="0"/>
                <a:cs typeface="Times New Roman" pitchFamily="18" charset="0"/>
              </a:rPr>
              <a:t>: A jakże. I kajakiem pływa, i po górach wędruje, na rower wsiądzie, </a:t>
            </a:r>
            <a:r>
              <a:rPr lang="pl-PL" sz="1600" dirty="0" smtClean="0">
                <a:solidFill>
                  <a:schemeClr val="accent1">
                    <a:lumMod val="75000"/>
                  </a:schemeClr>
                </a:solidFill>
                <a:latin typeface="Times New Roman" pitchFamily="18" charset="0"/>
                <a:cs typeface="Times New Roman" pitchFamily="18" charset="0"/>
              </a:rPr>
              <a:t/>
            </a:r>
            <a:br>
              <a:rPr lang="pl-PL" sz="1600" dirty="0" smtClean="0">
                <a:solidFill>
                  <a:schemeClr val="accent1">
                    <a:lumMod val="75000"/>
                  </a:schemeClr>
                </a:solidFill>
                <a:latin typeface="Times New Roman" pitchFamily="18" charset="0"/>
                <a:cs typeface="Times New Roman" pitchFamily="18" charset="0"/>
              </a:rPr>
            </a:br>
            <a:r>
              <a:rPr lang="pl-PL" sz="1600" dirty="0" smtClean="0">
                <a:solidFill>
                  <a:schemeClr val="accent1">
                    <a:lumMod val="75000"/>
                  </a:schemeClr>
                </a:solidFill>
                <a:latin typeface="Times New Roman" pitchFamily="18" charset="0"/>
                <a:cs typeface="Times New Roman" pitchFamily="18" charset="0"/>
              </a:rPr>
              <a:t>a </a:t>
            </a:r>
            <a:r>
              <a:rPr lang="pl-PL" sz="1600" dirty="0">
                <a:solidFill>
                  <a:schemeClr val="accent1">
                    <a:lumMod val="75000"/>
                  </a:schemeClr>
                </a:solidFill>
                <a:latin typeface="Times New Roman" pitchFamily="18" charset="0"/>
                <a:cs typeface="Times New Roman" pitchFamily="18" charset="0"/>
              </a:rPr>
              <a:t>zimą narty przypina.</a:t>
            </a:r>
            <a:br>
              <a:rPr lang="pl-PL" sz="1600" dirty="0">
                <a:solidFill>
                  <a:schemeClr val="accent1">
                    <a:lumMod val="75000"/>
                  </a:schemeClr>
                </a:solidFill>
                <a:latin typeface="Times New Roman" pitchFamily="18" charset="0"/>
                <a:cs typeface="Times New Roman" pitchFamily="18" charset="0"/>
              </a:rPr>
            </a:br>
            <a:r>
              <a:rPr lang="pl-PL" sz="1600" u="sng" dirty="0">
                <a:solidFill>
                  <a:schemeClr val="accent1">
                    <a:lumMod val="75000"/>
                  </a:schemeClr>
                </a:solidFill>
                <a:latin typeface="Times New Roman" pitchFamily="18" charset="0"/>
                <a:cs typeface="Times New Roman" pitchFamily="18" charset="0"/>
              </a:rPr>
              <a:t>Panna Maja</a:t>
            </a:r>
            <a:r>
              <a:rPr lang="pl-PL" sz="1600" dirty="0">
                <a:solidFill>
                  <a:schemeClr val="accent1">
                    <a:lumMod val="75000"/>
                  </a:schemeClr>
                </a:solidFill>
                <a:latin typeface="Times New Roman" pitchFamily="18" charset="0"/>
                <a:cs typeface="Times New Roman" pitchFamily="18" charset="0"/>
              </a:rPr>
              <a:t>: Nie do wiary! Zamiast siedzieć w kościele?</a:t>
            </a:r>
            <a:br>
              <a:rPr lang="pl-PL" sz="1600" dirty="0">
                <a:solidFill>
                  <a:schemeClr val="accent1">
                    <a:lumMod val="75000"/>
                  </a:schemeClr>
                </a:solidFill>
                <a:latin typeface="Times New Roman" pitchFamily="18" charset="0"/>
                <a:cs typeface="Times New Roman" pitchFamily="18" charset="0"/>
              </a:rPr>
            </a:br>
            <a:r>
              <a:rPr lang="pl-PL" sz="1600" u="sng" dirty="0">
                <a:solidFill>
                  <a:schemeClr val="accent1">
                    <a:lumMod val="75000"/>
                  </a:schemeClr>
                </a:solidFill>
                <a:latin typeface="Times New Roman" pitchFamily="18" charset="0"/>
                <a:cs typeface="Times New Roman" pitchFamily="18" charset="0"/>
              </a:rPr>
              <a:t>Student 2</a:t>
            </a:r>
            <a:r>
              <a:rPr lang="pl-PL" sz="1600" dirty="0">
                <a:solidFill>
                  <a:schemeClr val="accent1">
                    <a:lumMod val="75000"/>
                  </a:schemeClr>
                </a:solidFill>
                <a:latin typeface="Times New Roman" pitchFamily="18" charset="0"/>
                <a:cs typeface="Times New Roman" pitchFamily="18" charset="0"/>
              </a:rPr>
              <a:t>: Nasz duszpasterz, Karol Wojtyła, chce naśladować Chrystusa. Wędrować jak on dwa tysiące lat temu.</a:t>
            </a:r>
            <a:br>
              <a:rPr lang="pl-PL" sz="1600" dirty="0">
                <a:solidFill>
                  <a:schemeClr val="accent1">
                    <a:lumMod val="75000"/>
                  </a:schemeClr>
                </a:solidFill>
                <a:latin typeface="Times New Roman" pitchFamily="18" charset="0"/>
                <a:cs typeface="Times New Roman" pitchFamily="18" charset="0"/>
              </a:rPr>
            </a:br>
            <a:r>
              <a:rPr lang="pl-PL" sz="1600" u="sng" dirty="0">
                <a:solidFill>
                  <a:schemeClr val="accent1">
                    <a:lumMod val="75000"/>
                  </a:schemeClr>
                </a:solidFill>
                <a:latin typeface="Times New Roman" pitchFamily="18" charset="0"/>
                <a:cs typeface="Times New Roman" pitchFamily="18" charset="0"/>
              </a:rPr>
              <a:t>Student 3</a:t>
            </a:r>
            <a:r>
              <a:rPr lang="pl-PL" sz="1600" dirty="0">
                <a:solidFill>
                  <a:schemeClr val="accent1">
                    <a:lumMod val="75000"/>
                  </a:schemeClr>
                </a:solidFill>
                <a:latin typeface="Times New Roman" pitchFamily="18" charset="0"/>
                <a:cs typeface="Times New Roman" pitchFamily="18" charset="0"/>
              </a:rPr>
              <a:t>: Mówi nam, że to też jest katecheza: nad strumykiem,</a:t>
            </a:r>
            <a:br>
              <a:rPr lang="pl-PL" sz="1600" dirty="0">
                <a:solidFill>
                  <a:schemeClr val="accent1">
                    <a:lumMod val="75000"/>
                  </a:schemeClr>
                </a:solidFill>
                <a:latin typeface="Times New Roman" pitchFamily="18" charset="0"/>
                <a:cs typeface="Times New Roman" pitchFamily="18" charset="0"/>
              </a:rPr>
            </a:br>
            <a:r>
              <a:rPr lang="pl-PL" sz="1600" dirty="0">
                <a:solidFill>
                  <a:schemeClr val="accent1">
                    <a:lumMod val="75000"/>
                  </a:schemeClr>
                </a:solidFill>
                <a:latin typeface="Times New Roman" pitchFamily="18" charset="0"/>
                <a:cs typeface="Times New Roman" pitchFamily="18" charset="0"/>
              </a:rPr>
              <a:t>na górskim szczycie, na leśnej polanie – tu wszędzie można poczuć Boga.</a:t>
            </a:r>
            <a:br>
              <a:rPr lang="pl-PL" sz="1600" dirty="0">
                <a:solidFill>
                  <a:schemeClr val="accent1">
                    <a:lumMod val="75000"/>
                  </a:schemeClr>
                </a:solidFill>
                <a:latin typeface="Times New Roman" pitchFamily="18" charset="0"/>
                <a:cs typeface="Times New Roman" pitchFamily="18" charset="0"/>
              </a:rPr>
            </a:br>
            <a:r>
              <a:rPr lang="pl-PL" sz="1600" u="sng" dirty="0">
                <a:solidFill>
                  <a:schemeClr val="accent1">
                    <a:lumMod val="75000"/>
                  </a:schemeClr>
                </a:solidFill>
                <a:latin typeface="Times New Roman" pitchFamily="18" charset="0"/>
                <a:cs typeface="Times New Roman" pitchFamily="18" charset="0"/>
              </a:rPr>
              <a:t>Student 4</a:t>
            </a:r>
            <a:r>
              <a:rPr lang="pl-PL" sz="1600" dirty="0">
                <a:solidFill>
                  <a:schemeClr val="accent1">
                    <a:lumMod val="75000"/>
                  </a:schemeClr>
                </a:solidFill>
                <a:latin typeface="Times New Roman" pitchFamily="18" charset="0"/>
                <a:cs typeface="Times New Roman" pitchFamily="18" charset="0"/>
              </a:rPr>
              <a:t>: A my uwielbiamy wędrówki z naszym wujkiem. Ale teraz już się grzecznie pożegnamy, bo wujek się pogniewa, jak się spóźnimy na mszę.</a:t>
            </a:r>
            <a:br>
              <a:rPr lang="pl-PL" sz="1600" dirty="0">
                <a:solidFill>
                  <a:schemeClr val="accent1">
                    <a:lumMod val="75000"/>
                  </a:schemeClr>
                </a:solidFill>
                <a:latin typeface="Times New Roman" pitchFamily="18" charset="0"/>
                <a:cs typeface="Times New Roman" pitchFamily="18" charset="0"/>
              </a:rPr>
            </a:br>
            <a:r>
              <a:rPr lang="pl-PL" sz="1600" u="sng" dirty="0">
                <a:solidFill>
                  <a:schemeClr val="accent1">
                    <a:lumMod val="75000"/>
                  </a:schemeClr>
                </a:solidFill>
                <a:latin typeface="Times New Roman" pitchFamily="18" charset="0"/>
                <a:cs typeface="Times New Roman" pitchFamily="18" charset="0"/>
              </a:rPr>
              <a:t>Panna Kornelia</a:t>
            </a:r>
            <a:r>
              <a:rPr lang="pl-PL" sz="1600" dirty="0">
                <a:solidFill>
                  <a:schemeClr val="accent1">
                    <a:lumMod val="75000"/>
                  </a:schemeClr>
                </a:solidFill>
                <a:latin typeface="Times New Roman" pitchFamily="18" charset="0"/>
                <a:cs typeface="Times New Roman" pitchFamily="18" charset="0"/>
              </a:rPr>
              <a:t>: Msza? Tutaj, nad rzeką? Przecież tu nie ma kościoła.</a:t>
            </a:r>
            <a:br>
              <a:rPr lang="pl-PL" sz="1600" dirty="0">
                <a:solidFill>
                  <a:schemeClr val="accent1">
                    <a:lumMod val="75000"/>
                  </a:schemeClr>
                </a:solidFill>
                <a:latin typeface="Times New Roman" pitchFamily="18" charset="0"/>
                <a:cs typeface="Times New Roman" pitchFamily="18" charset="0"/>
              </a:rPr>
            </a:br>
            <a:r>
              <a:rPr lang="pl-PL" sz="1600" u="sng" dirty="0">
                <a:solidFill>
                  <a:schemeClr val="accent1">
                    <a:lumMod val="75000"/>
                  </a:schemeClr>
                </a:solidFill>
                <a:latin typeface="Times New Roman" pitchFamily="18" charset="0"/>
                <a:cs typeface="Times New Roman" pitchFamily="18" charset="0"/>
              </a:rPr>
              <a:t>Student 1</a:t>
            </a:r>
            <a:r>
              <a:rPr lang="pl-PL" sz="1600" dirty="0">
                <a:solidFill>
                  <a:schemeClr val="accent1">
                    <a:lumMod val="75000"/>
                  </a:schemeClr>
                </a:solidFill>
                <a:latin typeface="Times New Roman" pitchFamily="18" charset="0"/>
                <a:cs typeface="Times New Roman" pitchFamily="18" charset="0"/>
              </a:rPr>
              <a:t>: Ale Bóg jest! Tak mówi wujek! A on zawsze wie, co mówi!</a:t>
            </a:r>
            <a:r>
              <a:rPr lang="pl-PL" dirty="0"/>
              <a:t/>
            </a:r>
            <a:br>
              <a:rPr lang="pl-PL" dirty="0"/>
            </a:br>
            <a:endParaRPr lang="pl-PL" dirty="0"/>
          </a:p>
        </p:txBody>
      </p:sp>
      <p:sp>
        <p:nvSpPr>
          <p:cNvPr id="3" name="Podtytuł 2"/>
          <p:cNvSpPr>
            <a:spLocks noGrp="1"/>
          </p:cNvSpPr>
          <p:nvPr>
            <p:ph type="subTitle" idx="1"/>
          </p:nvPr>
        </p:nvSpPr>
        <p:spPr>
          <a:xfrm flipV="1">
            <a:off x="2286000" y="6374922"/>
            <a:ext cx="6172200" cy="78414"/>
          </a:xfrm>
        </p:spPr>
        <p:txBody>
          <a:bodyPr>
            <a:normAutofit fontScale="25000" lnSpcReduction="20000"/>
          </a:bodyPr>
          <a:lstStyle/>
          <a:p>
            <a:endParaRPr lang="pl-PL" dirty="0"/>
          </a:p>
        </p:txBody>
      </p:sp>
    </p:spTree>
    <p:extLst>
      <p:ext uri="{BB962C8B-B14F-4D97-AF65-F5344CB8AC3E}">
        <p14:creationId xmlns:p14="http://schemas.microsoft.com/office/powerpoint/2010/main" val="951690271"/>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907704" y="260648"/>
            <a:ext cx="7110536" cy="6336704"/>
          </a:xfrm>
        </p:spPr>
        <p:txBody>
          <a:bodyPr>
            <a:normAutofit fontScale="90000"/>
          </a:bodyPr>
          <a:lstStyle/>
          <a:p>
            <a:r>
              <a:rPr lang="pl-PL" sz="1600" dirty="0">
                <a:solidFill>
                  <a:schemeClr val="accent1">
                    <a:lumMod val="75000"/>
                  </a:schemeClr>
                </a:solidFill>
                <a:latin typeface="Times New Roman" pitchFamily="18" charset="0"/>
                <a:cs typeface="Times New Roman" pitchFamily="18" charset="0"/>
              </a:rPr>
              <a:t>Małżeństwo – Tadeusz i Halina – oraz ich przyjaciel Mieczysław. Halina trzyma w ręce list i pokazuje go mężowi</a:t>
            </a:r>
            <a:r>
              <a:rPr lang="pl-PL" sz="1600" i="1" dirty="0" smtClean="0">
                <a:solidFill>
                  <a:schemeClr val="accent1">
                    <a:lumMod val="75000"/>
                  </a:schemeClr>
                </a:solidFill>
                <a:latin typeface="Times New Roman" pitchFamily="18" charset="0"/>
                <a:cs typeface="Times New Roman" pitchFamily="18" charset="0"/>
              </a:rPr>
              <a:t>.</a:t>
            </a:r>
            <a:br>
              <a:rPr lang="pl-PL" sz="1600" i="1" dirty="0" smtClean="0">
                <a:solidFill>
                  <a:schemeClr val="accent1">
                    <a:lumMod val="75000"/>
                  </a:schemeClr>
                </a:solidFill>
                <a:latin typeface="Times New Roman" pitchFamily="18" charset="0"/>
                <a:cs typeface="Times New Roman" pitchFamily="18" charset="0"/>
              </a:rPr>
            </a:br>
            <a:r>
              <a:rPr lang="pl-PL" sz="1600" dirty="0">
                <a:solidFill>
                  <a:schemeClr val="accent1">
                    <a:lumMod val="75000"/>
                  </a:schemeClr>
                </a:solidFill>
                <a:latin typeface="Times New Roman" pitchFamily="18" charset="0"/>
                <a:cs typeface="Times New Roman" pitchFamily="18" charset="0"/>
              </a:rPr>
              <a:t/>
            </a:r>
            <a:br>
              <a:rPr lang="pl-PL" sz="1600" dirty="0">
                <a:solidFill>
                  <a:schemeClr val="accent1">
                    <a:lumMod val="75000"/>
                  </a:schemeClr>
                </a:solidFill>
                <a:latin typeface="Times New Roman" pitchFamily="18" charset="0"/>
                <a:cs typeface="Times New Roman" pitchFamily="18" charset="0"/>
              </a:rPr>
            </a:br>
            <a:r>
              <a:rPr lang="pl-PL" sz="1700" u="sng" dirty="0">
                <a:solidFill>
                  <a:schemeClr val="accent1">
                    <a:lumMod val="75000"/>
                  </a:schemeClr>
                </a:solidFill>
                <a:latin typeface="Times New Roman" pitchFamily="18" charset="0"/>
                <a:cs typeface="Times New Roman" pitchFamily="18" charset="0"/>
              </a:rPr>
              <a:t>Halina</a:t>
            </a:r>
            <a:r>
              <a:rPr lang="pl-PL" sz="1700" dirty="0">
                <a:solidFill>
                  <a:schemeClr val="accent1">
                    <a:lumMod val="75000"/>
                  </a:schemeClr>
                </a:solidFill>
                <a:latin typeface="Times New Roman" pitchFamily="18" charset="0"/>
                <a:cs typeface="Times New Roman" pitchFamily="18" charset="0"/>
              </a:rPr>
              <a:t>: Tadeuszu, Mietku, spójrzcie, list z samego Rzymu.</a:t>
            </a:r>
            <a:br>
              <a:rPr lang="pl-PL" sz="1700" dirty="0">
                <a:solidFill>
                  <a:schemeClr val="accent1">
                    <a:lumMod val="75000"/>
                  </a:schemeClr>
                </a:solidFill>
                <a:latin typeface="Times New Roman" pitchFamily="18" charset="0"/>
                <a:cs typeface="Times New Roman" pitchFamily="18" charset="0"/>
              </a:rPr>
            </a:br>
            <a:r>
              <a:rPr lang="pl-PL" sz="1700" u="sng" dirty="0">
                <a:solidFill>
                  <a:schemeClr val="accent1">
                    <a:lumMod val="75000"/>
                  </a:schemeClr>
                </a:solidFill>
                <a:latin typeface="Times New Roman" pitchFamily="18" charset="0"/>
                <a:cs typeface="Times New Roman" pitchFamily="18" charset="0"/>
              </a:rPr>
              <a:t>Tadeusz</a:t>
            </a:r>
            <a:r>
              <a:rPr lang="pl-PL" sz="1700" dirty="0">
                <a:solidFill>
                  <a:schemeClr val="accent1">
                    <a:lumMod val="75000"/>
                  </a:schemeClr>
                </a:solidFill>
                <a:latin typeface="Times New Roman" pitchFamily="18" charset="0"/>
                <a:cs typeface="Times New Roman" pitchFamily="18" charset="0"/>
              </a:rPr>
              <a:t>: Z Rzymu? Któż to do nas pisze z Rzymu?</a:t>
            </a:r>
            <a:br>
              <a:rPr lang="pl-PL" sz="1700" dirty="0">
                <a:solidFill>
                  <a:schemeClr val="accent1">
                    <a:lumMod val="75000"/>
                  </a:schemeClr>
                </a:solidFill>
                <a:latin typeface="Times New Roman" pitchFamily="18" charset="0"/>
                <a:cs typeface="Times New Roman" pitchFamily="18" charset="0"/>
              </a:rPr>
            </a:br>
            <a:r>
              <a:rPr lang="pl-PL" sz="1700" u="sng" dirty="0">
                <a:solidFill>
                  <a:schemeClr val="accent1">
                    <a:lumMod val="75000"/>
                  </a:schemeClr>
                </a:solidFill>
                <a:latin typeface="Times New Roman" pitchFamily="18" charset="0"/>
                <a:cs typeface="Times New Roman" pitchFamily="18" charset="0"/>
              </a:rPr>
              <a:t>Halina</a:t>
            </a:r>
            <a:r>
              <a:rPr lang="pl-PL" sz="1700" dirty="0">
                <a:solidFill>
                  <a:schemeClr val="accent1">
                    <a:lumMod val="75000"/>
                  </a:schemeClr>
                </a:solidFill>
                <a:latin typeface="Times New Roman" pitchFamily="18" charset="0"/>
                <a:cs typeface="Times New Roman" pitchFamily="18" charset="0"/>
              </a:rPr>
              <a:t>: Karol Wojtyła. O, przepraszam, teraz to ojciec Karol. Studiuje tam teologię. A jak pięknie opisuje plac świętego Piotra! Zawsze miał talent literacki.</a:t>
            </a:r>
            <a:br>
              <a:rPr lang="pl-PL" sz="1700" dirty="0">
                <a:solidFill>
                  <a:schemeClr val="accent1">
                    <a:lumMod val="75000"/>
                  </a:schemeClr>
                </a:solidFill>
                <a:latin typeface="Times New Roman" pitchFamily="18" charset="0"/>
                <a:cs typeface="Times New Roman" pitchFamily="18" charset="0"/>
              </a:rPr>
            </a:br>
            <a:r>
              <a:rPr lang="pl-PL" sz="1700" u="sng" dirty="0">
                <a:solidFill>
                  <a:schemeClr val="accent1">
                    <a:lumMod val="75000"/>
                  </a:schemeClr>
                </a:solidFill>
                <a:latin typeface="Times New Roman" pitchFamily="18" charset="0"/>
                <a:cs typeface="Times New Roman" pitchFamily="18" charset="0"/>
              </a:rPr>
              <a:t>Mieczysław:</a:t>
            </a:r>
            <a:r>
              <a:rPr lang="pl-PL" sz="1700" dirty="0">
                <a:solidFill>
                  <a:schemeClr val="accent1">
                    <a:lumMod val="75000"/>
                  </a:schemeClr>
                </a:solidFill>
                <a:latin typeface="Times New Roman" pitchFamily="18" charset="0"/>
                <a:cs typeface="Times New Roman" pitchFamily="18" charset="0"/>
              </a:rPr>
              <a:t> I nie tylko. Aktor z niego był nie lada. Niektórzy w naszym teatrze wręcz uważali, ze rezygnując z aktorstwa, zakopuje swój talent.</a:t>
            </a:r>
            <a:br>
              <a:rPr lang="pl-PL" sz="1700" dirty="0">
                <a:solidFill>
                  <a:schemeClr val="accent1">
                    <a:lumMod val="75000"/>
                  </a:schemeClr>
                </a:solidFill>
                <a:latin typeface="Times New Roman" pitchFamily="18" charset="0"/>
                <a:cs typeface="Times New Roman" pitchFamily="18" charset="0"/>
              </a:rPr>
            </a:br>
            <a:r>
              <a:rPr lang="pl-PL" sz="1700" u="sng" dirty="0">
                <a:solidFill>
                  <a:schemeClr val="accent1">
                    <a:lumMod val="75000"/>
                  </a:schemeClr>
                </a:solidFill>
                <a:latin typeface="Times New Roman" pitchFamily="18" charset="0"/>
                <a:cs typeface="Times New Roman" pitchFamily="18" charset="0"/>
              </a:rPr>
              <a:t>Halina</a:t>
            </a:r>
            <a:r>
              <a:rPr lang="pl-PL" sz="1700" dirty="0">
                <a:solidFill>
                  <a:schemeClr val="accent1">
                    <a:lumMod val="75000"/>
                  </a:schemeClr>
                </a:solidFill>
                <a:latin typeface="Times New Roman" pitchFamily="18" charset="0"/>
                <a:cs typeface="Times New Roman" pitchFamily="18" charset="0"/>
              </a:rPr>
              <a:t>: A on tymczasem odnalazł inny talent. Talent kapłaństwa. Pamiętam, jak opowiadał, że jeszcze w seminarium klerycy robili mu psikusy i wieszali na drzwiach pokoju kartkę: Karol Wojtyła – przyszły święty.</a:t>
            </a:r>
            <a:br>
              <a:rPr lang="pl-PL" sz="1700" dirty="0">
                <a:solidFill>
                  <a:schemeClr val="accent1">
                    <a:lumMod val="75000"/>
                  </a:schemeClr>
                </a:solidFill>
                <a:latin typeface="Times New Roman" pitchFamily="18" charset="0"/>
                <a:cs typeface="Times New Roman" pitchFamily="18" charset="0"/>
              </a:rPr>
            </a:br>
            <a:r>
              <a:rPr lang="pl-PL" sz="1700" u="sng" dirty="0">
                <a:solidFill>
                  <a:schemeClr val="accent1">
                    <a:lumMod val="75000"/>
                  </a:schemeClr>
                </a:solidFill>
                <a:latin typeface="Times New Roman" pitchFamily="18" charset="0"/>
                <a:cs typeface="Times New Roman" pitchFamily="18" charset="0"/>
              </a:rPr>
              <a:t>Tadeusz</a:t>
            </a:r>
            <a:r>
              <a:rPr lang="pl-PL" sz="1700" dirty="0">
                <a:solidFill>
                  <a:schemeClr val="accent1">
                    <a:lumMod val="75000"/>
                  </a:schemeClr>
                </a:solidFill>
                <a:latin typeface="Times New Roman" pitchFamily="18" charset="0"/>
                <a:cs typeface="Times New Roman" pitchFamily="18" charset="0"/>
              </a:rPr>
              <a:t>: A pamiętasz, jak był przejęty, gdy chrzcił naszą córeczkę? To był jego pierwszy chrzest! Czasu miał niewiele, bo tuż po uroczystości musiał pędzić na pociąg do Katowic, a stamtąd to już prosto do Włoch!</a:t>
            </a:r>
            <a:br>
              <a:rPr lang="pl-PL" sz="1700" dirty="0">
                <a:solidFill>
                  <a:schemeClr val="accent1">
                    <a:lumMod val="75000"/>
                  </a:schemeClr>
                </a:solidFill>
                <a:latin typeface="Times New Roman" pitchFamily="18" charset="0"/>
                <a:cs typeface="Times New Roman" pitchFamily="18" charset="0"/>
              </a:rPr>
            </a:br>
            <a:r>
              <a:rPr lang="pl-PL" sz="1700" u="sng" dirty="0">
                <a:solidFill>
                  <a:schemeClr val="accent1">
                    <a:lumMod val="75000"/>
                  </a:schemeClr>
                </a:solidFill>
                <a:latin typeface="Times New Roman" pitchFamily="18" charset="0"/>
                <a:cs typeface="Times New Roman" pitchFamily="18" charset="0"/>
              </a:rPr>
              <a:t>Halina:</a:t>
            </a:r>
            <a:r>
              <a:rPr lang="pl-PL" sz="1700" dirty="0">
                <a:solidFill>
                  <a:schemeClr val="accent1">
                    <a:lumMod val="75000"/>
                  </a:schemeClr>
                </a:solidFill>
                <a:latin typeface="Times New Roman" pitchFamily="18" charset="0"/>
                <a:cs typeface="Times New Roman" pitchFamily="18" charset="0"/>
              </a:rPr>
              <a:t> Nie zapomnę tego, miał jechać tak daleko, a cały jego prowiant to dwie kromki chleba…</a:t>
            </a:r>
            <a:br>
              <a:rPr lang="pl-PL" sz="1700" dirty="0">
                <a:solidFill>
                  <a:schemeClr val="accent1">
                    <a:lumMod val="75000"/>
                  </a:schemeClr>
                </a:solidFill>
                <a:latin typeface="Times New Roman" pitchFamily="18" charset="0"/>
                <a:cs typeface="Times New Roman" pitchFamily="18" charset="0"/>
              </a:rPr>
            </a:br>
            <a:r>
              <a:rPr lang="pl-PL" sz="1700" u="sng" dirty="0">
                <a:solidFill>
                  <a:schemeClr val="accent1">
                    <a:lumMod val="75000"/>
                  </a:schemeClr>
                </a:solidFill>
                <a:latin typeface="Times New Roman" pitchFamily="18" charset="0"/>
                <a:cs typeface="Times New Roman" pitchFamily="18" charset="0"/>
              </a:rPr>
              <a:t>Tadeusz</a:t>
            </a:r>
            <a:r>
              <a:rPr lang="pl-PL" sz="1700" dirty="0">
                <a:solidFill>
                  <a:schemeClr val="accent1">
                    <a:lumMod val="75000"/>
                  </a:schemeClr>
                </a:solidFill>
                <a:latin typeface="Times New Roman" pitchFamily="18" charset="0"/>
                <a:cs typeface="Times New Roman" pitchFamily="18" charset="0"/>
              </a:rPr>
              <a:t>: I trochę słoniny. Skromny i pokorny. Cały Karol.</a:t>
            </a:r>
            <a:br>
              <a:rPr lang="pl-PL" sz="1700" dirty="0">
                <a:solidFill>
                  <a:schemeClr val="accent1">
                    <a:lumMod val="75000"/>
                  </a:schemeClr>
                </a:solidFill>
                <a:latin typeface="Times New Roman" pitchFamily="18" charset="0"/>
                <a:cs typeface="Times New Roman" pitchFamily="18" charset="0"/>
              </a:rPr>
            </a:br>
            <a:r>
              <a:rPr lang="pl-PL" sz="1700" u="sng" dirty="0">
                <a:solidFill>
                  <a:schemeClr val="accent1">
                    <a:lumMod val="75000"/>
                  </a:schemeClr>
                </a:solidFill>
                <a:latin typeface="Times New Roman" pitchFamily="18" charset="0"/>
                <a:cs typeface="Times New Roman" pitchFamily="18" charset="0"/>
              </a:rPr>
              <a:t>Halina </a:t>
            </a:r>
            <a:r>
              <a:rPr lang="pl-PL" sz="1700" dirty="0" smtClean="0">
                <a:solidFill>
                  <a:schemeClr val="accent1">
                    <a:lumMod val="75000"/>
                  </a:schemeClr>
                </a:solidFill>
                <a:latin typeface="Times New Roman" pitchFamily="18" charset="0"/>
                <a:cs typeface="Times New Roman" pitchFamily="18" charset="0"/>
              </a:rPr>
              <a:t>:Pisze</a:t>
            </a:r>
            <a:r>
              <a:rPr lang="pl-PL" sz="1700" dirty="0">
                <a:solidFill>
                  <a:schemeClr val="accent1">
                    <a:lumMod val="75000"/>
                  </a:schemeClr>
                </a:solidFill>
                <a:latin typeface="Times New Roman" pitchFamily="18" charset="0"/>
                <a:cs typeface="Times New Roman" pitchFamily="18" charset="0"/>
              </a:rPr>
              <a:t>, że odwiedził Francję, Belgię i Holandię. I wiesz co, spowiadał się u samego ojca Pio! A teraz pracuje nad pracą doktorską.</a:t>
            </a:r>
            <a:br>
              <a:rPr lang="pl-PL" sz="1700" dirty="0">
                <a:solidFill>
                  <a:schemeClr val="accent1">
                    <a:lumMod val="75000"/>
                  </a:schemeClr>
                </a:solidFill>
                <a:latin typeface="Times New Roman" pitchFamily="18" charset="0"/>
                <a:cs typeface="Times New Roman" pitchFamily="18" charset="0"/>
              </a:rPr>
            </a:br>
            <a:r>
              <a:rPr lang="pl-PL" sz="1700" u="sng" dirty="0">
                <a:solidFill>
                  <a:schemeClr val="accent1">
                    <a:lumMod val="75000"/>
                  </a:schemeClr>
                </a:solidFill>
                <a:latin typeface="Times New Roman" pitchFamily="18" charset="0"/>
                <a:cs typeface="Times New Roman" pitchFamily="18" charset="0"/>
              </a:rPr>
              <a:t>Tadeusz</a:t>
            </a:r>
            <a:r>
              <a:rPr lang="pl-PL" sz="1700" dirty="0">
                <a:solidFill>
                  <a:schemeClr val="accent1">
                    <a:lumMod val="75000"/>
                  </a:schemeClr>
                </a:solidFill>
                <a:latin typeface="Times New Roman" pitchFamily="18" charset="0"/>
                <a:cs typeface="Times New Roman" pitchFamily="18" charset="0"/>
              </a:rPr>
              <a:t>: </a:t>
            </a:r>
            <a:r>
              <a:rPr lang="pl-PL" sz="1700" dirty="0" err="1">
                <a:solidFill>
                  <a:schemeClr val="accent1">
                    <a:lumMod val="75000"/>
                  </a:schemeClr>
                </a:solidFill>
                <a:latin typeface="Times New Roman" pitchFamily="18" charset="0"/>
                <a:cs typeface="Times New Roman" pitchFamily="18" charset="0"/>
              </a:rPr>
              <a:t>Fiu</a:t>
            </a:r>
            <a:r>
              <a:rPr lang="pl-PL" sz="1700" dirty="0">
                <a:solidFill>
                  <a:schemeClr val="accent1">
                    <a:lumMod val="75000"/>
                  </a:schemeClr>
                </a:solidFill>
                <a:latin typeface="Times New Roman" pitchFamily="18" charset="0"/>
                <a:cs typeface="Times New Roman" pitchFamily="18" charset="0"/>
              </a:rPr>
              <a:t>, </a:t>
            </a:r>
            <a:r>
              <a:rPr lang="pl-PL" sz="1700" dirty="0" err="1">
                <a:solidFill>
                  <a:schemeClr val="accent1">
                    <a:lumMod val="75000"/>
                  </a:schemeClr>
                </a:solidFill>
                <a:latin typeface="Times New Roman" pitchFamily="18" charset="0"/>
                <a:cs typeface="Times New Roman" pitchFamily="18" charset="0"/>
              </a:rPr>
              <a:t>fiu</a:t>
            </a:r>
            <a:r>
              <a:rPr lang="pl-PL" sz="1700" dirty="0">
                <a:solidFill>
                  <a:schemeClr val="accent1">
                    <a:lumMod val="75000"/>
                  </a:schemeClr>
                </a:solidFill>
                <a:latin typeface="Times New Roman" pitchFamily="18" charset="0"/>
                <a:cs typeface="Times New Roman" pitchFamily="18" charset="0"/>
              </a:rPr>
              <a:t>, daleko zajdzie ten nasz przyjaciel.</a:t>
            </a:r>
            <a:br>
              <a:rPr lang="pl-PL" sz="1700" dirty="0">
                <a:solidFill>
                  <a:schemeClr val="accent1">
                    <a:lumMod val="75000"/>
                  </a:schemeClr>
                </a:solidFill>
                <a:latin typeface="Times New Roman" pitchFamily="18" charset="0"/>
                <a:cs typeface="Times New Roman" pitchFamily="18" charset="0"/>
              </a:rPr>
            </a:br>
            <a:r>
              <a:rPr lang="pl-PL" sz="1700" u="sng" dirty="0">
                <a:solidFill>
                  <a:schemeClr val="accent1">
                    <a:lumMod val="75000"/>
                  </a:schemeClr>
                </a:solidFill>
                <a:latin typeface="Times New Roman" pitchFamily="18" charset="0"/>
                <a:cs typeface="Times New Roman" pitchFamily="18" charset="0"/>
              </a:rPr>
              <a:t>Mieczysław</a:t>
            </a:r>
            <a:r>
              <a:rPr lang="pl-PL" sz="1700" dirty="0">
                <a:solidFill>
                  <a:schemeClr val="accent1">
                    <a:lumMod val="75000"/>
                  </a:schemeClr>
                </a:solidFill>
                <a:latin typeface="Times New Roman" pitchFamily="18" charset="0"/>
                <a:cs typeface="Times New Roman" pitchFamily="18" charset="0"/>
              </a:rPr>
              <a:t>: To może on rzeczywiście tym świętym zostanie</a:t>
            </a:r>
            <a:r>
              <a:rPr lang="pl-PL" sz="1700" dirty="0" smtClean="0">
                <a:solidFill>
                  <a:schemeClr val="accent1">
                    <a:lumMod val="75000"/>
                  </a:schemeClr>
                </a:solidFill>
                <a:latin typeface="Times New Roman" pitchFamily="18" charset="0"/>
                <a:cs typeface="Times New Roman" pitchFamily="18" charset="0"/>
              </a:rPr>
              <a:t>?</a:t>
            </a:r>
            <a:r>
              <a:rPr lang="pl-PL" sz="1700" dirty="0">
                <a:solidFill>
                  <a:schemeClr val="accent1">
                    <a:lumMod val="75000"/>
                  </a:schemeClr>
                </a:solidFill>
                <a:latin typeface="Century" pitchFamily="18" charset="0"/>
              </a:rPr>
              <a:t/>
            </a:r>
            <a:br>
              <a:rPr lang="pl-PL" sz="1700" dirty="0">
                <a:solidFill>
                  <a:schemeClr val="accent1">
                    <a:lumMod val="75000"/>
                  </a:schemeClr>
                </a:solidFill>
                <a:latin typeface="Century" pitchFamily="18" charset="0"/>
              </a:rPr>
            </a:br>
            <a:endParaRPr lang="pl-PL" sz="1700" dirty="0">
              <a:solidFill>
                <a:schemeClr val="accent1">
                  <a:lumMod val="75000"/>
                </a:schemeClr>
              </a:solidFill>
              <a:latin typeface="Century" pitchFamily="18" charset="0"/>
            </a:endParaRPr>
          </a:p>
        </p:txBody>
      </p:sp>
      <p:sp>
        <p:nvSpPr>
          <p:cNvPr id="3" name="Podtytuł 2"/>
          <p:cNvSpPr>
            <a:spLocks noGrp="1"/>
          </p:cNvSpPr>
          <p:nvPr>
            <p:ph type="subTitle" idx="1"/>
          </p:nvPr>
        </p:nvSpPr>
        <p:spPr>
          <a:xfrm flipV="1">
            <a:off x="2286000" y="6374921"/>
            <a:ext cx="6172200" cy="45719"/>
          </a:xfrm>
        </p:spPr>
        <p:txBody>
          <a:bodyPr>
            <a:normAutofit fontScale="25000" lnSpcReduction="20000"/>
          </a:bodyPr>
          <a:lstStyle/>
          <a:p>
            <a:endParaRPr lang="pl-PL" dirty="0"/>
          </a:p>
        </p:txBody>
      </p:sp>
    </p:spTree>
    <p:extLst>
      <p:ext uri="{BB962C8B-B14F-4D97-AF65-F5344CB8AC3E}">
        <p14:creationId xmlns:p14="http://schemas.microsoft.com/office/powerpoint/2010/main" val="2234210464"/>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483768" y="2276872"/>
            <a:ext cx="6660232" cy="2525666"/>
          </a:xfrm>
        </p:spPr>
        <p:txBody>
          <a:bodyPr>
            <a:noAutofit/>
          </a:bodyPr>
          <a:lstStyle/>
          <a:p>
            <a:r>
              <a:rPr lang="pl-PL" sz="6600" cap="all" dirty="0" smtClean="0">
                <a:solidFill>
                  <a:schemeClr val="accent1">
                    <a:lumMod val="75000"/>
                  </a:schemeClr>
                </a:solidFill>
                <a:latin typeface="Century" pitchFamily="18" charset="0"/>
              </a:rPr>
              <a:t>PRACA  ZE STUDENTAMI</a:t>
            </a:r>
            <a:r>
              <a:rPr lang="pl-PL" sz="6600" dirty="0" smtClean="0"/>
              <a:t/>
            </a:r>
            <a:br>
              <a:rPr lang="pl-PL" sz="6600" dirty="0" smtClean="0"/>
            </a:br>
            <a:endParaRPr lang="pl-PL" sz="6600" dirty="0"/>
          </a:p>
        </p:txBody>
      </p:sp>
      <p:sp>
        <p:nvSpPr>
          <p:cNvPr id="3" name="Podtytuł 2"/>
          <p:cNvSpPr>
            <a:spLocks noGrp="1"/>
          </p:cNvSpPr>
          <p:nvPr>
            <p:ph type="subTitle" idx="1"/>
          </p:nvPr>
        </p:nvSpPr>
        <p:spPr/>
        <p:txBody>
          <a:bodyPr/>
          <a:lstStyle/>
          <a:p>
            <a:endParaRPr lang="pl-PL"/>
          </a:p>
        </p:txBody>
      </p:sp>
    </p:spTree>
    <p:extLst>
      <p:ext uri="{BB962C8B-B14F-4D97-AF65-F5344CB8AC3E}">
        <p14:creationId xmlns:p14="http://schemas.microsoft.com/office/powerpoint/2010/main" val="2522662595"/>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339752" y="1124744"/>
            <a:ext cx="6172200" cy="3816424"/>
          </a:xfrm>
        </p:spPr>
        <p:txBody>
          <a:bodyPr>
            <a:normAutofit fontScale="90000"/>
          </a:bodyPr>
          <a:lstStyle/>
          <a:p>
            <a:r>
              <a:rPr lang="pl-PL" dirty="0">
                <a:solidFill>
                  <a:schemeClr val="accent1">
                    <a:lumMod val="75000"/>
                  </a:schemeClr>
                </a:solidFill>
                <a:latin typeface="Times New Roman" pitchFamily="18" charset="0"/>
                <a:cs typeface="Times New Roman" pitchFamily="18" charset="0"/>
              </a:rPr>
              <a:t>Kiedy myślicie o człowieku świętym, jak go sobie wyobrażacie? W klasztornej </a:t>
            </a:r>
            <a:r>
              <a:rPr lang="pl-PL" dirty="0" smtClean="0">
                <a:solidFill>
                  <a:schemeClr val="accent1">
                    <a:lumMod val="75000"/>
                  </a:schemeClr>
                </a:solidFill>
                <a:latin typeface="Times New Roman" pitchFamily="18" charset="0"/>
                <a:cs typeface="Times New Roman" pitchFamily="18" charset="0"/>
              </a:rPr>
              <a:t>celi</a:t>
            </a:r>
            <a:r>
              <a:rPr lang="pl-PL" dirty="0">
                <a:solidFill>
                  <a:schemeClr val="accent1">
                    <a:lumMod val="75000"/>
                  </a:schemeClr>
                </a:solidFill>
                <a:latin typeface="Times New Roman" pitchFamily="18" charset="0"/>
                <a:cs typeface="Times New Roman" pitchFamily="18" charset="0"/>
              </a:rPr>
              <a:t> </a:t>
            </a:r>
            <a:r>
              <a:rPr lang="pl-PL" dirty="0" smtClean="0">
                <a:solidFill>
                  <a:schemeClr val="accent1">
                    <a:lumMod val="75000"/>
                  </a:schemeClr>
                </a:solidFill>
                <a:latin typeface="Times New Roman" pitchFamily="18" charset="0"/>
                <a:cs typeface="Times New Roman" pitchFamily="18" charset="0"/>
              </a:rPr>
              <a:t>z </a:t>
            </a:r>
            <a:r>
              <a:rPr lang="pl-PL" dirty="0">
                <a:solidFill>
                  <a:schemeClr val="accent1">
                    <a:lumMod val="75000"/>
                  </a:schemeClr>
                </a:solidFill>
                <a:latin typeface="Times New Roman" pitchFamily="18" charset="0"/>
                <a:cs typeface="Times New Roman" pitchFamily="18" charset="0"/>
              </a:rPr>
              <a:t>różańcem </a:t>
            </a:r>
            <a:r>
              <a:rPr lang="pl-PL" dirty="0" smtClean="0">
                <a:solidFill>
                  <a:schemeClr val="accent1">
                    <a:lumMod val="75000"/>
                  </a:schemeClr>
                </a:solidFill>
                <a:latin typeface="Times New Roman" pitchFamily="18" charset="0"/>
                <a:cs typeface="Times New Roman" pitchFamily="18" charset="0"/>
              </a:rPr>
              <a:t/>
            </a:r>
            <a:br>
              <a:rPr lang="pl-PL" dirty="0" smtClean="0">
                <a:solidFill>
                  <a:schemeClr val="accent1">
                    <a:lumMod val="75000"/>
                  </a:schemeClr>
                </a:solidFill>
                <a:latin typeface="Times New Roman" pitchFamily="18" charset="0"/>
                <a:cs typeface="Times New Roman" pitchFamily="18" charset="0"/>
              </a:rPr>
            </a:br>
            <a:r>
              <a:rPr lang="pl-PL" dirty="0" smtClean="0">
                <a:solidFill>
                  <a:schemeClr val="accent1">
                    <a:lumMod val="75000"/>
                  </a:schemeClr>
                </a:solidFill>
                <a:latin typeface="Times New Roman" pitchFamily="18" charset="0"/>
                <a:cs typeface="Times New Roman" pitchFamily="18" charset="0"/>
              </a:rPr>
              <a:t>w </a:t>
            </a:r>
            <a:r>
              <a:rPr lang="pl-PL" dirty="0">
                <a:solidFill>
                  <a:schemeClr val="accent1">
                    <a:lumMod val="75000"/>
                  </a:schemeClr>
                </a:solidFill>
                <a:latin typeface="Times New Roman" pitchFamily="18" charset="0"/>
                <a:cs typeface="Times New Roman" pitchFamily="18" charset="0"/>
              </a:rPr>
              <a:t>ręku? Wśród ubogich </a:t>
            </a:r>
            <a:r>
              <a:rPr lang="pl-PL" dirty="0" smtClean="0">
                <a:solidFill>
                  <a:schemeClr val="accent1">
                    <a:lumMod val="75000"/>
                  </a:schemeClr>
                </a:solidFill>
                <a:latin typeface="Times New Roman" pitchFamily="18" charset="0"/>
                <a:cs typeface="Times New Roman" pitchFamily="18" charset="0"/>
              </a:rPr>
              <a:t/>
            </a:r>
            <a:br>
              <a:rPr lang="pl-PL" dirty="0" smtClean="0">
                <a:solidFill>
                  <a:schemeClr val="accent1">
                    <a:lumMod val="75000"/>
                  </a:schemeClr>
                </a:solidFill>
                <a:latin typeface="Times New Roman" pitchFamily="18" charset="0"/>
                <a:cs typeface="Times New Roman" pitchFamily="18" charset="0"/>
              </a:rPr>
            </a:br>
            <a:r>
              <a:rPr lang="pl-PL" dirty="0" smtClean="0">
                <a:solidFill>
                  <a:schemeClr val="accent1">
                    <a:lumMod val="75000"/>
                  </a:schemeClr>
                </a:solidFill>
                <a:latin typeface="Times New Roman" pitchFamily="18" charset="0"/>
                <a:cs typeface="Times New Roman" pitchFamily="18" charset="0"/>
              </a:rPr>
              <a:t>i </a:t>
            </a:r>
            <a:r>
              <a:rPr lang="pl-PL" dirty="0">
                <a:solidFill>
                  <a:schemeClr val="accent1">
                    <a:lumMod val="75000"/>
                  </a:schemeClr>
                </a:solidFill>
                <a:latin typeface="Times New Roman" pitchFamily="18" charset="0"/>
                <a:cs typeface="Times New Roman" pitchFamily="18" charset="0"/>
              </a:rPr>
              <a:t>opuszczonych…? A może w </a:t>
            </a:r>
            <a:r>
              <a:rPr lang="pl-PL" dirty="0" smtClean="0">
                <a:solidFill>
                  <a:schemeClr val="accent1">
                    <a:lumMod val="75000"/>
                  </a:schemeClr>
                </a:solidFill>
                <a:latin typeface="Times New Roman" pitchFamily="18" charset="0"/>
                <a:cs typeface="Times New Roman" pitchFamily="18" charset="0"/>
              </a:rPr>
              <a:t>ciszy</a:t>
            </a:r>
            <a:br>
              <a:rPr lang="pl-PL" dirty="0" smtClean="0">
                <a:solidFill>
                  <a:schemeClr val="accent1">
                    <a:lumMod val="75000"/>
                  </a:schemeClr>
                </a:solidFill>
                <a:latin typeface="Times New Roman" pitchFamily="18" charset="0"/>
                <a:cs typeface="Times New Roman" pitchFamily="18" charset="0"/>
              </a:rPr>
            </a:br>
            <a:r>
              <a:rPr lang="pl-PL" dirty="0" smtClean="0">
                <a:solidFill>
                  <a:schemeClr val="accent1">
                    <a:lumMod val="75000"/>
                  </a:schemeClr>
                </a:solidFill>
                <a:latin typeface="Times New Roman" pitchFamily="18" charset="0"/>
                <a:cs typeface="Times New Roman" pitchFamily="18" charset="0"/>
              </a:rPr>
              <a:t>i </a:t>
            </a:r>
            <a:r>
              <a:rPr lang="pl-PL" dirty="0">
                <a:solidFill>
                  <a:schemeClr val="accent1">
                    <a:lumMod val="75000"/>
                  </a:schemeClr>
                </a:solidFill>
                <a:latin typeface="Times New Roman" pitchFamily="18" charset="0"/>
                <a:cs typeface="Times New Roman" pitchFamily="18" charset="0"/>
              </a:rPr>
              <a:t>skupieniu studiującego święte słowa? A może…</a:t>
            </a:r>
            <a:r>
              <a:rPr lang="pl-PL" dirty="0"/>
              <a:t/>
            </a:r>
            <a:br>
              <a:rPr lang="pl-PL" dirty="0"/>
            </a:br>
            <a:endParaRPr lang="pl-PL" dirty="0"/>
          </a:p>
        </p:txBody>
      </p:sp>
      <p:sp>
        <p:nvSpPr>
          <p:cNvPr id="3" name="Podtytuł 2"/>
          <p:cNvSpPr>
            <a:spLocks noGrp="1"/>
          </p:cNvSpPr>
          <p:nvPr>
            <p:ph type="subTitle" idx="1"/>
          </p:nvPr>
        </p:nvSpPr>
        <p:spPr/>
        <p:txBody>
          <a:bodyPr/>
          <a:lstStyle/>
          <a:p>
            <a:endParaRPr lang="pl-PL"/>
          </a:p>
        </p:txBody>
      </p:sp>
    </p:spTree>
    <p:extLst>
      <p:ext uri="{BB962C8B-B14F-4D97-AF65-F5344CB8AC3E}">
        <p14:creationId xmlns:p14="http://schemas.microsoft.com/office/powerpoint/2010/main" val="1240860362"/>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dirty="0"/>
          </a:p>
        </p:txBody>
      </p:sp>
      <p:sp>
        <p:nvSpPr>
          <p:cNvPr id="3" name="Podtytuł 2"/>
          <p:cNvSpPr>
            <a:spLocks noGrp="1"/>
          </p:cNvSpPr>
          <p:nvPr>
            <p:ph type="subTitle" idx="1"/>
          </p:nvPr>
        </p:nvSpPr>
        <p:spPr/>
        <p:txBody>
          <a:bodyPr/>
          <a:lstStyle/>
          <a:p>
            <a:endParaRPr lang="pl-PL"/>
          </a:p>
        </p:txBody>
      </p:sp>
      <p:pic>
        <p:nvPicPr>
          <p:cNvPr id="4" name="Obraz 3" descr="Jan Paweł II – Wikipedia, wolna encyklopedia"/>
          <p:cNvPicPr/>
          <p:nvPr/>
        </p:nvPicPr>
        <p:blipFill>
          <a:blip r:embed="rId2">
            <a:extLst>
              <a:ext uri="{28A0092B-C50C-407E-A947-70E740481C1C}">
                <a14:useLocalDpi xmlns:a14="http://schemas.microsoft.com/office/drawing/2010/main" val="0"/>
              </a:ext>
            </a:extLst>
          </a:blip>
          <a:srcRect/>
          <a:stretch>
            <a:fillRect/>
          </a:stretch>
        </p:blipFill>
        <p:spPr bwMode="auto">
          <a:xfrm>
            <a:off x="2864850" y="1052736"/>
            <a:ext cx="4968552" cy="4968552"/>
          </a:xfrm>
          <a:prstGeom prst="rect">
            <a:avLst/>
          </a:prstGeom>
          <a:noFill/>
          <a:ln>
            <a:noFill/>
          </a:ln>
        </p:spPr>
      </p:pic>
    </p:spTree>
    <p:extLst>
      <p:ext uri="{BB962C8B-B14F-4D97-AF65-F5344CB8AC3E}">
        <p14:creationId xmlns:p14="http://schemas.microsoft.com/office/powerpoint/2010/main" val="3836877931"/>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339752" y="2276872"/>
            <a:ext cx="6172200" cy="1894362"/>
          </a:xfrm>
        </p:spPr>
        <p:txBody>
          <a:bodyPr/>
          <a:lstStyle/>
          <a:p>
            <a:r>
              <a:rPr lang="pl-PL" sz="7200" cap="all" dirty="0">
                <a:solidFill>
                  <a:schemeClr val="accent1">
                    <a:lumMod val="75000"/>
                  </a:schemeClr>
                </a:solidFill>
                <a:latin typeface="Century" pitchFamily="18" charset="0"/>
              </a:rPr>
              <a:t>KARIERA</a:t>
            </a:r>
            <a:r>
              <a:rPr lang="pl-PL" dirty="0"/>
              <a:t/>
            </a:r>
            <a:br>
              <a:rPr lang="pl-PL" dirty="0"/>
            </a:br>
            <a:endParaRPr lang="pl-PL" dirty="0"/>
          </a:p>
        </p:txBody>
      </p:sp>
      <p:sp>
        <p:nvSpPr>
          <p:cNvPr id="3" name="Podtytuł 2"/>
          <p:cNvSpPr>
            <a:spLocks noGrp="1"/>
          </p:cNvSpPr>
          <p:nvPr>
            <p:ph type="subTitle" idx="1"/>
          </p:nvPr>
        </p:nvSpPr>
        <p:spPr/>
        <p:txBody>
          <a:bodyPr/>
          <a:lstStyle/>
          <a:p>
            <a:endParaRPr lang="pl-PL"/>
          </a:p>
        </p:txBody>
      </p:sp>
    </p:spTree>
    <p:extLst>
      <p:ext uri="{BB962C8B-B14F-4D97-AF65-F5344CB8AC3E}">
        <p14:creationId xmlns:p14="http://schemas.microsoft.com/office/powerpoint/2010/main" val="524572989"/>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67744" y="548680"/>
            <a:ext cx="6768752" cy="5760640"/>
          </a:xfrm>
        </p:spPr>
        <p:txBody>
          <a:bodyPr>
            <a:normAutofit fontScale="90000"/>
          </a:bodyPr>
          <a:lstStyle/>
          <a:p>
            <a:r>
              <a:rPr lang="pl-PL" sz="2200" dirty="0" smtClean="0">
                <a:solidFill>
                  <a:schemeClr val="accent1">
                    <a:lumMod val="75000"/>
                  </a:schemeClr>
                </a:solidFill>
                <a:latin typeface="Century" pitchFamily="18" charset="0"/>
              </a:rPr>
              <a:t>	</a:t>
            </a:r>
            <a:r>
              <a:rPr lang="pl-PL" sz="2200" dirty="0" smtClean="0">
                <a:solidFill>
                  <a:schemeClr val="accent1">
                    <a:lumMod val="75000"/>
                  </a:schemeClr>
                </a:solidFill>
                <a:latin typeface="Times New Roman" pitchFamily="18" charset="0"/>
                <a:cs typeface="Times New Roman" pitchFamily="18" charset="0"/>
              </a:rPr>
              <a:t>Beztroska </a:t>
            </a:r>
            <a:r>
              <a:rPr lang="pl-PL" sz="2200" dirty="0">
                <a:solidFill>
                  <a:schemeClr val="accent1">
                    <a:lumMod val="75000"/>
                  </a:schemeClr>
                </a:solidFill>
                <a:latin typeface="Times New Roman" pitchFamily="18" charset="0"/>
                <a:cs typeface="Times New Roman" pitchFamily="18" charset="0"/>
              </a:rPr>
              <a:t>atmosfera letniego czasu może was nieco zmylić. To nie były w pełni szczęśliwe czasy dla Polski. Pamiętajcie, władzę po wojnie przejęli komuniści, którym zależało na osłabieniu roli Kościoła. Ludziom nie żyło się dobrze, protestowali, jak na przykład w 1956 roku </a:t>
            </a:r>
            <a:r>
              <a:rPr lang="pl-PL" sz="2200" dirty="0" smtClean="0">
                <a:solidFill>
                  <a:schemeClr val="accent1">
                    <a:lumMod val="75000"/>
                  </a:schemeClr>
                </a:solidFill>
                <a:latin typeface="Times New Roman" pitchFamily="18" charset="0"/>
                <a:cs typeface="Times New Roman" pitchFamily="18" charset="0"/>
              </a:rPr>
              <a:t/>
            </a:r>
            <a:br>
              <a:rPr lang="pl-PL" sz="2200" dirty="0" smtClean="0">
                <a:solidFill>
                  <a:schemeClr val="accent1">
                    <a:lumMod val="75000"/>
                  </a:schemeClr>
                </a:solidFill>
                <a:latin typeface="Times New Roman" pitchFamily="18" charset="0"/>
                <a:cs typeface="Times New Roman" pitchFamily="18" charset="0"/>
              </a:rPr>
            </a:br>
            <a:r>
              <a:rPr lang="pl-PL" sz="2200" dirty="0" smtClean="0">
                <a:solidFill>
                  <a:schemeClr val="accent1">
                    <a:lumMod val="75000"/>
                  </a:schemeClr>
                </a:solidFill>
                <a:latin typeface="Times New Roman" pitchFamily="18" charset="0"/>
                <a:cs typeface="Times New Roman" pitchFamily="18" charset="0"/>
              </a:rPr>
              <a:t>w </a:t>
            </a:r>
            <a:r>
              <a:rPr lang="pl-PL" sz="2200" dirty="0">
                <a:solidFill>
                  <a:schemeClr val="accent1">
                    <a:lumMod val="75000"/>
                  </a:schemeClr>
                </a:solidFill>
                <a:latin typeface="Times New Roman" pitchFamily="18" charset="0"/>
                <a:cs typeface="Times New Roman" pitchFamily="18" charset="0"/>
              </a:rPr>
              <a:t>Warszawie. Chcieli lepszego życia, </a:t>
            </a:r>
            <a:r>
              <a:rPr lang="pl-PL" sz="2200" dirty="0" smtClean="0">
                <a:solidFill>
                  <a:schemeClr val="accent1">
                    <a:lumMod val="75000"/>
                  </a:schemeClr>
                </a:solidFill>
                <a:latin typeface="Times New Roman" pitchFamily="18" charset="0"/>
                <a:cs typeface="Times New Roman" pitchFamily="18" charset="0"/>
              </a:rPr>
              <a:t/>
            </a:r>
            <a:br>
              <a:rPr lang="pl-PL" sz="2200" dirty="0" smtClean="0">
                <a:solidFill>
                  <a:schemeClr val="accent1">
                    <a:lumMod val="75000"/>
                  </a:schemeClr>
                </a:solidFill>
                <a:latin typeface="Times New Roman" pitchFamily="18" charset="0"/>
                <a:cs typeface="Times New Roman" pitchFamily="18" charset="0"/>
              </a:rPr>
            </a:br>
            <a:r>
              <a:rPr lang="pl-PL" sz="2200" dirty="0" smtClean="0">
                <a:solidFill>
                  <a:schemeClr val="accent1">
                    <a:lumMod val="75000"/>
                  </a:schemeClr>
                </a:solidFill>
                <a:latin typeface="Times New Roman" pitchFamily="18" charset="0"/>
                <a:cs typeface="Times New Roman" pitchFamily="18" charset="0"/>
              </a:rPr>
              <a:t>ale </a:t>
            </a:r>
            <a:r>
              <a:rPr lang="pl-PL" sz="2200" dirty="0">
                <a:solidFill>
                  <a:schemeClr val="accent1">
                    <a:lumMod val="75000"/>
                  </a:schemeClr>
                </a:solidFill>
                <a:latin typeface="Times New Roman" pitchFamily="18" charset="0"/>
                <a:cs typeface="Times New Roman" pitchFamily="18" charset="0"/>
              </a:rPr>
              <a:t>jedno z ich haseł brzmiało: „my chcemy Boga”. Bycie duchownym było prawdziwym wyzwaniem. </a:t>
            </a:r>
            <a:r>
              <a:rPr lang="pl-PL" sz="2200" dirty="0" smtClean="0">
                <a:solidFill>
                  <a:schemeClr val="accent1">
                    <a:lumMod val="75000"/>
                  </a:schemeClr>
                </a:solidFill>
                <a:latin typeface="Times New Roman" pitchFamily="18" charset="0"/>
                <a:cs typeface="Times New Roman" pitchFamily="18" charset="0"/>
              </a:rPr>
              <a:t/>
            </a:r>
            <a:br>
              <a:rPr lang="pl-PL" sz="2200" dirty="0" smtClean="0">
                <a:solidFill>
                  <a:schemeClr val="accent1">
                    <a:lumMod val="75000"/>
                  </a:schemeClr>
                </a:solidFill>
                <a:latin typeface="Times New Roman" pitchFamily="18" charset="0"/>
                <a:cs typeface="Times New Roman" pitchFamily="18" charset="0"/>
              </a:rPr>
            </a:br>
            <a:r>
              <a:rPr lang="pl-PL" sz="2200" dirty="0" smtClean="0">
                <a:solidFill>
                  <a:schemeClr val="accent1">
                    <a:lumMod val="75000"/>
                  </a:schemeClr>
                </a:solidFill>
                <a:latin typeface="Times New Roman" pitchFamily="18" charset="0"/>
                <a:cs typeface="Times New Roman" pitchFamily="18" charset="0"/>
              </a:rPr>
              <a:t>W </a:t>
            </a:r>
            <a:r>
              <a:rPr lang="pl-PL" sz="2200" dirty="0">
                <a:solidFill>
                  <a:schemeClr val="accent1">
                    <a:lumMod val="75000"/>
                  </a:schemeClr>
                </a:solidFill>
                <a:latin typeface="Times New Roman" pitchFamily="18" charset="0"/>
                <a:cs typeface="Times New Roman" pitchFamily="18" charset="0"/>
              </a:rPr>
              <a:t>takiej właśnie atmosferze Karol Wojtyła został mianowany </a:t>
            </a:r>
            <a:r>
              <a:rPr lang="pl-PL" sz="2200" i="1" dirty="0">
                <a:solidFill>
                  <a:schemeClr val="accent1">
                    <a:lumMod val="75000"/>
                  </a:schemeClr>
                </a:solidFill>
                <a:latin typeface="Times New Roman" pitchFamily="18" charset="0"/>
                <a:cs typeface="Times New Roman" pitchFamily="18" charset="0"/>
              </a:rPr>
              <a:t>biskupem pomocniczym </a:t>
            </a:r>
            <a:r>
              <a:rPr lang="pl-PL" sz="2200" dirty="0">
                <a:solidFill>
                  <a:schemeClr val="accent1">
                    <a:lumMod val="75000"/>
                  </a:schemeClr>
                </a:solidFill>
                <a:latin typeface="Times New Roman" pitchFamily="18" charset="0"/>
                <a:cs typeface="Times New Roman" pitchFamily="18" charset="0"/>
              </a:rPr>
              <a:t>Krakowa. A kiedy dotarła do niego ta wieść? Właśnie podczas jednej </a:t>
            </a:r>
            <a:r>
              <a:rPr lang="pl-PL" sz="2200" dirty="0" smtClean="0">
                <a:solidFill>
                  <a:schemeClr val="accent1">
                    <a:lumMod val="75000"/>
                  </a:schemeClr>
                </a:solidFill>
                <a:latin typeface="Times New Roman" pitchFamily="18" charset="0"/>
                <a:cs typeface="Times New Roman" pitchFamily="18" charset="0"/>
              </a:rPr>
              <a:t/>
            </a:r>
            <a:br>
              <a:rPr lang="pl-PL" sz="2200" dirty="0" smtClean="0">
                <a:solidFill>
                  <a:schemeClr val="accent1">
                    <a:lumMod val="75000"/>
                  </a:schemeClr>
                </a:solidFill>
                <a:latin typeface="Times New Roman" pitchFamily="18" charset="0"/>
                <a:cs typeface="Times New Roman" pitchFamily="18" charset="0"/>
              </a:rPr>
            </a:br>
            <a:r>
              <a:rPr lang="pl-PL" sz="2200" dirty="0" smtClean="0">
                <a:solidFill>
                  <a:schemeClr val="accent1">
                    <a:lumMod val="75000"/>
                  </a:schemeClr>
                </a:solidFill>
                <a:latin typeface="Times New Roman" pitchFamily="18" charset="0"/>
                <a:cs typeface="Times New Roman" pitchFamily="18" charset="0"/>
              </a:rPr>
              <a:t>z </a:t>
            </a:r>
            <a:r>
              <a:rPr lang="pl-PL" sz="2200" dirty="0">
                <a:solidFill>
                  <a:schemeClr val="accent1">
                    <a:lumMod val="75000"/>
                  </a:schemeClr>
                </a:solidFill>
                <a:latin typeface="Times New Roman" pitchFamily="18" charset="0"/>
                <a:cs typeface="Times New Roman" pitchFamily="18" charset="0"/>
              </a:rPr>
              <a:t>kajakowych wypraw. </a:t>
            </a:r>
            <a:r>
              <a:rPr lang="pl-PL" sz="2200" dirty="0" smtClean="0">
                <a:solidFill>
                  <a:schemeClr val="accent1">
                    <a:lumMod val="75000"/>
                  </a:schemeClr>
                </a:solidFill>
                <a:latin typeface="Times New Roman" pitchFamily="18" charset="0"/>
                <a:cs typeface="Times New Roman" pitchFamily="18" charset="0"/>
              </a:rPr>
              <a:t/>
            </a:r>
            <a:br>
              <a:rPr lang="pl-PL" sz="2200" dirty="0" smtClean="0">
                <a:solidFill>
                  <a:schemeClr val="accent1">
                    <a:lumMod val="75000"/>
                  </a:schemeClr>
                </a:solidFill>
                <a:latin typeface="Times New Roman" pitchFamily="18" charset="0"/>
                <a:cs typeface="Times New Roman" pitchFamily="18" charset="0"/>
              </a:rPr>
            </a:br>
            <a:r>
              <a:rPr lang="pl-PL" sz="2200" dirty="0" smtClean="0">
                <a:solidFill>
                  <a:schemeClr val="accent1">
                    <a:lumMod val="75000"/>
                  </a:schemeClr>
                </a:solidFill>
                <a:latin typeface="Times New Roman" pitchFamily="18" charset="0"/>
                <a:cs typeface="Times New Roman" pitchFamily="18" charset="0"/>
              </a:rPr>
              <a:t>A </a:t>
            </a:r>
            <a:r>
              <a:rPr lang="pl-PL" sz="2200" dirty="0">
                <a:solidFill>
                  <a:schemeClr val="accent1">
                    <a:lumMod val="75000"/>
                  </a:schemeClr>
                </a:solidFill>
                <a:latin typeface="Times New Roman" pitchFamily="18" charset="0"/>
                <a:cs typeface="Times New Roman" pitchFamily="18" charset="0"/>
              </a:rPr>
              <a:t>potem kariera Karola Wojtyły potoczyła się </a:t>
            </a:r>
            <a:r>
              <a:rPr lang="pl-PL" sz="2200" dirty="0" smtClean="0">
                <a:solidFill>
                  <a:schemeClr val="accent1">
                    <a:lumMod val="75000"/>
                  </a:schemeClr>
                </a:solidFill>
                <a:latin typeface="Times New Roman" pitchFamily="18" charset="0"/>
                <a:cs typeface="Times New Roman" pitchFamily="18" charset="0"/>
              </a:rPr>
              <a:t/>
            </a:r>
            <a:br>
              <a:rPr lang="pl-PL" sz="2200" dirty="0" smtClean="0">
                <a:solidFill>
                  <a:schemeClr val="accent1">
                    <a:lumMod val="75000"/>
                  </a:schemeClr>
                </a:solidFill>
                <a:latin typeface="Times New Roman" pitchFamily="18" charset="0"/>
                <a:cs typeface="Times New Roman" pitchFamily="18" charset="0"/>
              </a:rPr>
            </a:br>
            <a:r>
              <a:rPr lang="pl-PL" sz="2200" dirty="0" smtClean="0">
                <a:solidFill>
                  <a:schemeClr val="accent1">
                    <a:lumMod val="75000"/>
                  </a:schemeClr>
                </a:solidFill>
                <a:latin typeface="Times New Roman" pitchFamily="18" charset="0"/>
                <a:cs typeface="Times New Roman" pitchFamily="18" charset="0"/>
              </a:rPr>
              <a:t>w </a:t>
            </a:r>
            <a:r>
              <a:rPr lang="pl-PL" sz="2200" dirty="0">
                <a:solidFill>
                  <a:schemeClr val="accent1">
                    <a:lumMod val="75000"/>
                  </a:schemeClr>
                </a:solidFill>
                <a:latin typeface="Times New Roman" pitchFamily="18" charset="0"/>
                <a:cs typeface="Times New Roman" pitchFamily="18" charset="0"/>
              </a:rPr>
              <a:t>szybkim tempie.</a:t>
            </a:r>
            <a:r>
              <a:rPr lang="pl-PL" dirty="0">
                <a:latin typeface="Times New Roman" pitchFamily="18" charset="0"/>
                <a:cs typeface="Times New Roman" pitchFamily="18" charset="0"/>
              </a:rPr>
              <a:t/>
            </a:r>
            <a:br>
              <a:rPr lang="pl-PL" dirty="0">
                <a:latin typeface="Times New Roman" pitchFamily="18" charset="0"/>
                <a:cs typeface="Times New Roman" pitchFamily="18" charset="0"/>
              </a:rPr>
            </a:br>
            <a:endParaRPr lang="pl-PL" dirty="0">
              <a:latin typeface="Times New Roman" pitchFamily="18" charset="0"/>
              <a:cs typeface="Times New Roman" pitchFamily="18" charset="0"/>
            </a:endParaRPr>
          </a:p>
        </p:txBody>
      </p:sp>
      <p:sp>
        <p:nvSpPr>
          <p:cNvPr id="3" name="Podtytuł 2"/>
          <p:cNvSpPr>
            <a:spLocks noGrp="1"/>
          </p:cNvSpPr>
          <p:nvPr>
            <p:ph type="subTitle" idx="1"/>
          </p:nvPr>
        </p:nvSpPr>
        <p:spPr>
          <a:xfrm flipV="1">
            <a:off x="2286000" y="6374922"/>
            <a:ext cx="6172200" cy="78414"/>
          </a:xfrm>
        </p:spPr>
        <p:txBody>
          <a:bodyPr>
            <a:normAutofit fontScale="25000" lnSpcReduction="20000"/>
          </a:bodyPr>
          <a:lstStyle/>
          <a:p>
            <a:endParaRPr lang="pl-PL" dirty="0"/>
          </a:p>
        </p:txBody>
      </p:sp>
    </p:spTree>
    <p:extLst>
      <p:ext uri="{BB962C8B-B14F-4D97-AF65-F5344CB8AC3E}">
        <p14:creationId xmlns:p14="http://schemas.microsoft.com/office/powerpoint/2010/main" val="665038612"/>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dirty="0"/>
          </a:p>
        </p:txBody>
      </p:sp>
      <p:sp>
        <p:nvSpPr>
          <p:cNvPr id="3" name="Podtytuł 2"/>
          <p:cNvSpPr>
            <a:spLocks noGrp="1"/>
          </p:cNvSpPr>
          <p:nvPr>
            <p:ph type="subTitle" idx="1"/>
          </p:nvPr>
        </p:nvSpPr>
        <p:spPr/>
        <p:txBody>
          <a:bodyPr/>
          <a:lstStyle/>
          <a:p>
            <a:endParaRPr lang="pl-PL"/>
          </a:p>
        </p:txBody>
      </p:sp>
      <p:pic>
        <p:nvPicPr>
          <p:cNvPr id="4" name="Obraz 3" descr="Ciekawostki i anegdoty z życia Jana Pawła II wciąż bawią Polaków ..."/>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052736"/>
            <a:ext cx="4896544" cy="4680520"/>
          </a:xfrm>
          <a:prstGeom prst="rect">
            <a:avLst/>
          </a:prstGeom>
          <a:noFill/>
          <a:ln>
            <a:noFill/>
          </a:ln>
        </p:spPr>
      </p:pic>
    </p:spTree>
    <p:extLst>
      <p:ext uri="{BB962C8B-B14F-4D97-AF65-F5344CB8AC3E}">
        <p14:creationId xmlns:p14="http://schemas.microsoft.com/office/powerpoint/2010/main" val="3839311443"/>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86000" y="404664"/>
            <a:ext cx="6678488" cy="5976664"/>
          </a:xfrm>
        </p:spPr>
        <p:txBody>
          <a:bodyPr>
            <a:noAutofit/>
          </a:bodyPr>
          <a:lstStyle/>
          <a:p>
            <a:r>
              <a:rPr lang="pl-PL" sz="1600" i="1" dirty="0">
                <a:solidFill>
                  <a:schemeClr val="accent1">
                    <a:lumMod val="75000"/>
                  </a:schemeClr>
                </a:solidFill>
                <a:latin typeface="Times New Roman" pitchFamily="18" charset="0"/>
                <a:cs typeface="Times New Roman" pitchFamily="18" charset="0"/>
              </a:rPr>
              <a:t>Panowie z Urzędu Bezpieczeństwa</a:t>
            </a:r>
            <a:r>
              <a:rPr lang="pl-PL" sz="1600" i="1" dirty="0" smtClean="0">
                <a:solidFill>
                  <a:schemeClr val="accent1">
                    <a:lumMod val="75000"/>
                  </a:schemeClr>
                </a:solidFill>
                <a:latin typeface="Times New Roman" pitchFamily="18" charset="0"/>
                <a:cs typeface="Times New Roman" pitchFamily="18" charset="0"/>
              </a:rPr>
              <a:t>.</a:t>
            </a:r>
            <a:br>
              <a:rPr lang="pl-PL" sz="1600" i="1" dirty="0" smtClean="0">
                <a:solidFill>
                  <a:schemeClr val="accent1">
                    <a:lumMod val="75000"/>
                  </a:schemeClr>
                </a:solidFill>
                <a:latin typeface="Times New Roman" pitchFamily="18" charset="0"/>
                <a:cs typeface="Times New Roman" pitchFamily="18" charset="0"/>
              </a:rPr>
            </a:br>
            <a:r>
              <a:rPr lang="pl-PL" sz="1600" i="1" dirty="0">
                <a:solidFill>
                  <a:schemeClr val="accent1">
                    <a:lumMod val="75000"/>
                  </a:schemeClr>
                </a:solidFill>
                <a:latin typeface="Times New Roman" pitchFamily="18" charset="0"/>
                <a:cs typeface="Times New Roman" pitchFamily="18" charset="0"/>
              </a:rPr>
              <a:t/>
            </a:r>
            <a:br>
              <a:rPr lang="pl-PL" sz="1600" i="1" dirty="0">
                <a:solidFill>
                  <a:schemeClr val="accent1">
                    <a:lumMod val="75000"/>
                  </a:schemeClr>
                </a:solidFill>
                <a:latin typeface="Times New Roman" pitchFamily="18" charset="0"/>
                <a:cs typeface="Times New Roman" pitchFamily="18" charset="0"/>
              </a:rPr>
            </a:br>
            <a:r>
              <a:rPr lang="pl-PL" sz="1600" dirty="0">
                <a:solidFill>
                  <a:schemeClr val="accent1">
                    <a:lumMod val="75000"/>
                  </a:schemeClr>
                </a:solidFill>
                <a:latin typeface="Times New Roman" pitchFamily="18" charset="0"/>
                <a:cs typeface="Times New Roman" pitchFamily="18" charset="0"/>
              </a:rPr>
              <a:t/>
            </a:r>
            <a:br>
              <a:rPr lang="pl-PL" sz="1600" dirty="0">
                <a:solidFill>
                  <a:schemeClr val="accent1">
                    <a:lumMod val="75000"/>
                  </a:schemeClr>
                </a:solidFill>
                <a:latin typeface="Times New Roman" pitchFamily="18" charset="0"/>
                <a:cs typeface="Times New Roman" pitchFamily="18" charset="0"/>
              </a:rPr>
            </a:br>
            <a:r>
              <a:rPr lang="pl-PL" sz="1600" u="sng" dirty="0">
                <a:solidFill>
                  <a:schemeClr val="accent1">
                    <a:lumMod val="75000"/>
                  </a:schemeClr>
                </a:solidFill>
                <a:latin typeface="Times New Roman" pitchFamily="18" charset="0"/>
                <a:cs typeface="Times New Roman" pitchFamily="18" charset="0"/>
              </a:rPr>
              <a:t>Pan w garniturze</a:t>
            </a:r>
            <a:r>
              <a:rPr lang="pl-PL" sz="1600" dirty="0">
                <a:solidFill>
                  <a:schemeClr val="accent1">
                    <a:lumMod val="75000"/>
                  </a:schemeClr>
                </a:solidFill>
                <a:latin typeface="Times New Roman" pitchFamily="18" charset="0"/>
                <a:cs typeface="Times New Roman" pitchFamily="18" charset="0"/>
              </a:rPr>
              <a:t>: Towarzysze, temu człowiekowi trzeba się przyjrzeć. Wojtyła Karol.</a:t>
            </a:r>
            <a:br>
              <a:rPr lang="pl-PL" sz="1600" dirty="0">
                <a:solidFill>
                  <a:schemeClr val="accent1">
                    <a:lumMod val="75000"/>
                  </a:schemeClr>
                </a:solidFill>
                <a:latin typeface="Times New Roman" pitchFamily="18" charset="0"/>
                <a:cs typeface="Times New Roman" pitchFamily="18" charset="0"/>
              </a:rPr>
            </a:br>
            <a:r>
              <a:rPr lang="pl-PL" sz="1600" u="sng" dirty="0">
                <a:solidFill>
                  <a:schemeClr val="accent1">
                    <a:lumMod val="75000"/>
                  </a:schemeClr>
                </a:solidFill>
                <a:latin typeface="Times New Roman" pitchFamily="18" charset="0"/>
                <a:cs typeface="Times New Roman" pitchFamily="18" charset="0"/>
              </a:rPr>
              <a:t>Pan w marynarce</a:t>
            </a:r>
            <a:r>
              <a:rPr lang="pl-PL" sz="1600" dirty="0">
                <a:solidFill>
                  <a:schemeClr val="accent1">
                    <a:lumMod val="75000"/>
                  </a:schemeClr>
                </a:solidFill>
                <a:latin typeface="Times New Roman" pitchFamily="18" charset="0"/>
                <a:cs typeface="Times New Roman" pitchFamily="18" charset="0"/>
              </a:rPr>
              <a:t>: Co o nim wiemy?</a:t>
            </a:r>
            <a:br>
              <a:rPr lang="pl-PL" sz="1600" dirty="0">
                <a:solidFill>
                  <a:schemeClr val="accent1">
                    <a:lumMod val="75000"/>
                  </a:schemeClr>
                </a:solidFill>
                <a:latin typeface="Times New Roman" pitchFamily="18" charset="0"/>
                <a:cs typeface="Times New Roman" pitchFamily="18" charset="0"/>
              </a:rPr>
            </a:br>
            <a:r>
              <a:rPr lang="pl-PL" sz="1600" u="sng" dirty="0">
                <a:solidFill>
                  <a:schemeClr val="accent1">
                    <a:lumMod val="75000"/>
                  </a:schemeClr>
                </a:solidFill>
                <a:latin typeface="Times New Roman" pitchFamily="18" charset="0"/>
                <a:cs typeface="Times New Roman" pitchFamily="18" charset="0"/>
              </a:rPr>
              <a:t>Pan w garniturze</a:t>
            </a:r>
            <a:r>
              <a:rPr lang="pl-PL" sz="1600" dirty="0">
                <a:solidFill>
                  <a:schemeClr val="accent1">
                    <a:lumMod val="75000"/>
                  </a:schemeClr>
                </a:solidFill>
                <a:latin typeface="Times New Roman" pitchFamily="18" charset="0"/>
                <a:cs typeface="Times New Roman" pitchFamily="18" charset="0"/>
              </a:rPr>
              <a:t>: Został biskupem, mając 38 lat. </a:t>
            </a:r>
            <a:r>
              <a:rPr lang="pl-PL" sz="1600" dirty="0" smtClean="0">
                <a:solidFill>
                  <a:schemeClr val="accent1">
                    <a:lumMod val="75000"/>
                  </a:schemeClr>
                </a:solidFill>
                <a:latin typeface="Times New Roman" pitchFamily="18" charset="0"/>
                <a:cs typeface="Times New Roman" pitchFamily="18" charset="0"/>
              </a:rPr>
              <a:t/>
            </a:r>
            <a:br>
              <a:rPr lang="pl-PL" sz="1600" dirty="0" smtClean="0">
                <a:solidFill>
                  <a:schemeClr val="accent1">
                    <a:lumMod val="75000"/>
                  </a:schemeClr>
                </a:solidFill>
                <a:latin typeface="Times New Roman" pitchFamily="18" charset="0"/>
                <a:cs typeface="Times New Roman" pitchFamily="18" charset="0"/>
              </a:rPr>
            </a:br>
            <a:r>
              <a:rPr lang="pl-PL" sz="1600" dirty="0" smtClean="0">
                <a:solidFill>
                  <a:schemeClr val="accent1">
                    <a:lumMod val="75000"/>
                  </a:schemeClr>
                </a:solidFill>
                <a:latin typeface="Times New Roman" pitchFamily="18" charset="0"/>
                <a:cs typeface="Times New Roman" pitchFamily="18" charset="0"/>
              </a:rPr>
              <a:t>Z </a:t>
            </a:r>
            <a:r>
              <a:rPr lang="pl-PL" sz="1600" dirty="0">
                <a:solidFill>
                  <a:schemeClr val="accent1">
                    <a:lumMod val="75000"/>
                  </a:schemeClr>
                </a:solidFill>
                <a:latin typeface="Times New Roman" pitchFamily="18" charset="0"/>
                <a:cs typeface="Times New Roman" pitchFamily="18" charset="0"/>
              </a:rPr>
              <a:t>kardynałem Wyszyńskim uczestniczył w Soborze Watykańskim. A miał zaledwie 47, gdy papież ogłosił go kardynałem.</a:t>
            </a:r>
            <a:br>
              <a:rPr lang="pl-PL" sz="1600" dirty="0">
                <a:solidFill>
                  <a:schemeClr val="accent1">
                    <a:lumMod val="75000"/>
                  </a:schemeClr>
                </a:solidFill>
                <a:latin typeface="Times New Roman" pitchFamily="18" charset="0"/>
                <a:cs typeface="Times New Roman" pitchFamily="18" charset="0"/>
              </a:rPr>
            </a:br>
            <a:r>
              <a:rPr lang="pl-PL" sz="1600" u="sng" dirty="0">
                <a:solidFill>
                  <a:schemeClr val="accent1">
                    <a:lumMod val="75000"/>
                  </a:schemeClr>
                </a:solidFill>
                <a:latin typeface="Times New Roman" pitchFamily="18" charset="0"/>
                <a:cs typeface="Times New Roman" pitchFamily="18" charset="0"/>
              </a:rPr>
              <a:t>Pan w koszuli</a:t>
            </a:r>
            <a:r>
              <a:rPr lang="pl-PL" sz="1600" dirty="0">
                <a:solidFill>
                  <a:schemeClr val="accent1">
                    <a:lumMod val="75000"/>
                  </a:schemeClr>
                </a:solidFill>
                <a:latin typeface="Times New Roman" pitchFamily="18" charset="0"/>
                <a:cs typeface="Times New Roman" pitchFamily="18" charset="0"/>
              </a:rPr>
              <a:t>: Tak młody i już kardynał? Musi być ambitny…</a:t>
            </a:r>
            <a:br>
              <a:rPr lang="pl-PL" sz="1600" dirty="0">
                <a:solidFill>
                  <a:schemeClr val="accent1">
                    <a:lumMod val="75000"/>
                  </a:schemeClr>
                </a:solidFill>
                <a:latin typeface="Times New Roman" pitchFamily="18" charset="0"/>
                <a:cs typeface="Times New Roman" pitchFamily="18" charset="0"/>
              </a:rPr>
            </a:br>
            <a:r>
              <a:rPr lang="pl-PL" sz="1600" u="sng" dirty="0">
                <a:solidFill>
                  <a:schemeClr val="accent1">
                    <a:lumMod val="75000"/>
                  </a:schemeClr>
                </a:solidFill>
                <a:latin typeface="Times New Roman" pitchFamily="18" charset="0"/>
                <a:cs typeface="Times New Roman" pitchFamily="18" charset="0"/>
              </a:rPr>
              <a:t>Pan w marynarce</a:t>
            </a:r>
            <a:r>
              <a:rPr lang="pl-PL" sz="1600" dirty="0">
                <a:solidFill>
                  <a:schemeClr val="accent1">
                    <a:lumMod val="75000"/>
                  </a:schemeClr>
                </a:solidFill>
                <a:latin typeface="Times New Roman" pitchFamily="18" charset="0"/>
                <a:cs typeface="Times New Roman" pitchFamily="18" charset="0"/>
              </a:rPr>
              <a:t>: </a:t>
            </a:r>
            <a:r>
              <a:rPr lang="pl-PL" sz="1600" dirty="0" err="1">
                <a:solidFill>
                  <a:schemeClr val="accent1">
                    <a:lumMod val="75000"/>
                  </a:schemeClr>
                </a:solidFill>
                <a:latin typeface="Times New Roman" pitchFamily="18" charset="0"/>
                <a:cs typeface="Times New Roman" pitchFamily="18" charset="0"/>
              </a:rPr>
              <a:t>Hmmm</a:t>
            </a:r>
            <a:r>
              <a:rPr lang="pl-PL" sz="1600" dirty="0">
                <a:solidFill>
                  <a:schemeClr val="accent1">
                    <a:lumMod val="75000"/>
                  </a:schemeClr>
                </a:solidFill>
                <a:latin typeface="Times New Roman" pitchFamily="18" charset="0"/>
                <a:cs typeface="Times New Roman" pitchFamily="18" charset="0"/>
              </a:rPr>
              <a:t>, staje się coraz ważniejszy </a:t>
            </a:r>
            <a:r>
              <a:rPr lang="pl-PL" sz="1600" dirty="0" smtClean="0">
                <a:solidFill>
                  <a:schemeClr val="accent1">
                    <a:lumMod val="75000"/>
                  </a:schemeClr>
                </a:solidFill>
                <a:latin typeface="Times New Roman" pitchFamily="18" charset="0"/>
                <a:cs typeface="Times New Roman" pitchFamily="18" charset="0"/>
              </a:rPr>
              <a:t/>
            </a:r>
            <a:br>
              <a:rPr lang="pl-PL" sz="1600" dirty="0" smtClean="0">
                <a:solidFill>
                  <a:schemeClr val="accent1">
                    <a:lumMod val="75000"/>
                  </a:schemeClr>
                </a:solidFill>
                <a:latin typeface="Times New Roman" pitchFamily="18" charset="0"/>
                <a:cs typeface="Times New Roman" pitchFamily="18" charset="0"/>
              </a:rPr>
            </a:br>
            <a:r>
              <a:rPr lang="pl-PL" sz="1600" dirty="0" smtClean="0">
                <a:solidFill>
                  <a:schemeClr val="accent1">
                    <a:lumMod val="75000"/>
                  </a:schemeClr>
                </a:solidFill>
                <a:latin typeface="Times New Roman" pitchFamily="18" charset="0"/>
                <a:cs typeface="Times New Roman" pitchFamily="18" charset="0"/>
              </a:rPr>
              <a:t>w </a:t>
            </a:r>
            <a:r>
              <a:rPr lang="pl-PL" sz="1600" dirty="0">
                <a:solidFill>
                  <a:schemeClr val="accent1">
                    <a:lumMod val="75000"/>
                  </a:schemeClr>
                </a:solidFill>
                <a:latin typeface="Times New Roman" pitchFamily="18" charset="0"/>
                <a:cs typeface="Times New Roman" pitchFamily="18" charset="0"/>
              </a:rPr>
              <a:t>Kościele.</a:t>
            </a:r>
            <a:br>
              <a:rPr lang="pl-PL" sz="1600" dirty="0">
                <a:solidFill>
                  <a:schemeClr val="accent1">
                    <a:lumMod val="75000"/>
                  </a:schemeClr>
                </a:solidFill>
                <a:latin typeface="Times New Roman" pitchFamily="18" charset="0"/>
                <a:cs typeface="Times New Roman" pitchFamily="18" charset="0"/>
              </a:rPr>
            </a:br>
            <a:r>
              <a:rPr lang="pl-PL" sz="1600" u="sng" dirty="0">
                <a:solidFill>
                  <a:schemeClr val="accent1">
                    <a:lumMod val="75000"/>
                  </a:schemeClr>
                </a:solidFill>
                <a:latin typeface="Times New Roman" pitchFamily="18" charset="0"/>
                <a:cs typeface="Times New Roman" pitchFamily="18" charset="0"/>
              </a:rPr>
              <a:t>Pan w garniturze</a:t>
            </a:r>
            <a:r>
              <a:rPr lang="pl-PL" sz="1600" dirty="0">
                <a:solidFill>
                  <a:schemeClr val="accent1">
                    <a:lumMod val="75000"/>
                  </a:schemeClr>
                </a:solidFill>
                <a:latin typeface="Times New Roman" pitchFamily="18" charset="0"/>
                <a:cs typeface="Times New Roman" pitchFamily="18" charset="0"/>
              </a:rPr>
              <a:t>: To on wywalczył </a:t>
            </a:r>
            <a:r>
              <a:rPr lang="pl-PL" sz="1600" i="1" dirty="0">
                <a:solidFill>
                  <a:schemeClr val="accent1">
                    <a:lumMod val="75000"/>
                  </a:schemeClr>
                </a:solidFill>
                <a:latin typeface="Times New Roman" pitchFamily="18" charset="0"/>
                <a:cs typeface="Times New Roman" pitchFamily="18" charset="0"/>
              </a:rPr>
              <a:t>kościół w Nowej Hucie</a:t>
            </a:r>
            <a:r>
              <a:rPr lang="pl-PL" sz="1600" dirty="0">
                <a:solidFill>
                  <a:schemeClr val="accent1">
                    <a:lumMod val="75000"/>
                  </a:schemeClr>
                </a:solidFill>
                <a:latin typeface="Times New Roman" pitchFamily="18" charset="0"/>
                <a:cs typeface="Times New Roman" pitchFamily="18" charset="0"/>
              </a:rPr>
              <a:t>. </a:t>
            </a:r>
            <a:r>
              <a:rPr lang="pl-PL" sz="1600" dirty="0" smtClean="0">
                <a:solidFill>
                  <a:schemeClr val="accent1">
                    <a:lumMod val="75000"/>
                  </a:schemeClr>
                </a:solidFill>
                <a:latin typeface="Times New Roman" pitchFamily="18" charset="0"/>
                <a:cs typeface="Times New Roman" pitchFamily="18" charset="0"/>
              </a:rPr>
              <a:t/>
            </a:r>
            <a:br>
              <a:rPr lang="pl-PL" sz="1600" dirty="0" smtClean="0">
                <a:solidFill>
                  <a:schemeClr val="accent1">
                    <a:lumMod val="75000"/>
                  </a:schemeClr>
                </a:solidFill>
                <a:latin typeface="Times New Roman" pitchFamily="18" charset="0"/>
                <a:cs typeface="Times New Roman" pitchFamily="18" charset="0"/>
              </a:rPr>
            </a:br>
            <a:r>
              <a:rPr lang="pl-PL" sz="1600" dirty="0" smtClean="0">
                <a:solidFill>
                  <a:schemeClr val="accent1">
                    <a:lumMod val="75000"/>
                  </a:schemeClr>
                </a:solidFill>
                <a:latin typeface="Times New Roman" pitchFamily="18" charset="0"/>
                <a:cs typeface="Times New Roman" pitchFamily="18" charset="0"/>
              </a:rPr>
              <a:t>A </a:t>
            </a:r>
            <a:r>
              <a:rPr lang="pl-PL" sz="1600" dirty="0">
                <a:solidFill>
                  <a:schemeClr val="accent1">
                    <a:lumMod val="75000"/>
                  </a:schemeClr>
                </a:solidFill>
                <a:latin typeface="Times New Roman" pitchFamily="18" charset="0"/>
                <a:cs typeface="Times New Roman" pitchFamily="18" charset="0"/>
              </a:rPr>
              <a:t>przecież specjalnie budowaliśmy to miasto bez kościoła.</a:t>
            </a:r>
            <a:br>
              <a:rPr lang="pl-PL" sz="1600" dirty="0">
                <a:solidFill>
                  <a:schemeClr val="accent1">
                    <a:lumMod val="75000"/>
                  </a:schemeClr>
                </a:solidFill>
                <a:latin typeface="Times New Roman" pitchFamily="18" charset="0"/>
                <a:cs typeface="Times New Roman" pitchFamily="18" charset="0"/>
              </a:rPr>
            </a:br>
            <a:r>
              <a:rPr lang="pl-PL" sz="1600" u="sng" dirty="0">
                <a:solidFill>
                  <a:schemeClr val="accent1">
                    <a:lumMod val="75000"/>
                  </a:schemeClr>
                </a:solidFill>
                <a:latin typeface="Times New Roman" pitchFamily="18" charset="0"/>
                <a:cs typeface="Times New Roman" pitchFamily="18" charset="0"/>
              </a:rPr>
              <a:t>Pan w koszuli</a:t>
            </a:r>
            <a:r>
              <a:rPr lang="pl-PL" sz="1600" dirty="0">
                <a:solidFill>
                  <a:schemeClr val="accent1">
                    <a:lumMod val="75000"/>
                  </a:schemeClr>
                </a:solidFill>
                <a:latin typeface="Times New Roman" pitchFamily="18" charset="0"/>
                <a:cs typeface="Times New Roman" pitchFamily="18" charset="0"/>
              </a:rPr>
              <a:t>: Ludzie go uwielbiają. Gdy w Nowej Hucie </a:t>
            </a:r>
            <a:r>
              <a:rPr lang="pl-PL" sz="1600" dirty="0" smtClean="0">
                <a:solidFill>
                  <a:schemeClr val="accent1">
                    <a:lumMod val="75000"/>
                  </a:schemeClr>
                </a:solidFill>
                <a:latin typeface="Times New Roman" pitchFamily="18" charset="0"/>
                <a:cs typeface="Times New Roman" pitchFamily="18" charset="0"/>
              </a:rPr>
              <a:t/>
            </a:r>
            <a:br>
              <a:rPr lang="pl-PL" sz="1600" dirty="0" smtClean="0">
                <a:solidFill>
                  <a:schemeClr val="accent1">
                    <a:lumMod val="75000"/>
                  </a:schemeClr>
                </a:solidFill>
                <a:latin typeface="Times New Roman" pitchFamily="18" charset="0"/>
                <a:cs typeface="Times New Roman" pitchFamily="18" charset="0"/>
              </a:rPr>
            </a:br>
            <a:r>
              <a:rPr lang="pl-PL" sz="1600" dirty="0" smtClean="0">
                <a:solidFill>
                  <a:schemeClr val="accent1">
                    <a:lumMod val="75000"/>
                  </a:schemeClr>
                </a:solidFill>
                <a:latin typeface="Times New Roman" pitchFamily="18" charset="0"/>
                <a:cs typeface="Times New Roman" pitchFamily="18" charset="0"/>
              </a:rPr>
              <a:t>nie </a:t>
            </a:r>
            <a:r>
              <a:rPr lang="pl-PL" sz="1600" dirty="0">
                <a:solidFill>
                  <a:schemeClr val="accent1">
                    <a:lumMod val="75000"/>
                  </a:schemeClr>
                </a:solidFill>
                <a:latin typeface="Times New Roman" pitchFamily="18" charset="0"/>
                <a:cs typeface="Times New Roman" pitchFamily="18" charset="0"/>
              </a:rPr>
              <a:t>było kościoła, zorganizował pasterkę na wolnym powietrzu. Przyszły tłumy.</a:t>
            </a:r>
            <a:br>
              <a:rPr lang="pl-PL" sz="1600" dirty="0">
                <a:solidFill>
                  <a:schemeClr val="accent1">
                    <a:lumMod val="75000"/>
                  </a:schemeClr>
                </a:solidFill>
                <a:latin typeface="Times New Roman" pitchFamily="18" charset="0"/>
                <a:cs typeface="Times New Roman" pitchFamily="18" charset="0"/>
              </a:rPr>
            </a:br>
            <a:r>
              <a:rPr lang="pl-PL" sz="1600" u="sng" dirty="0">
                <a:solidFill>
                  <a:schemeClr val="accent1">
                    <a:lumMod val="75000"/>
                  </a:schemeClr>
                </a:solidFill>
                <a:latin typeface="Times New Roman" pitchFamily="18" charset="0"/>
                <a:cs typeface="Times New Roman" pitchFamily="18" charset="0"/>
              </a:rPr>
              <a:t>Pan w marynarce</a:t>
            </a:r>
            <a:r>
              <a:rPr lang="pl-PL" sz="1600" dirty="0">
                <a:solidFill>
                  <a:schemeClr val="accent1">
                    <a:lumMod val="75000"/>
                  </a:schemeClr>
                </a:solidFill>
                <a:latin typeface="Times New Roman" pitchFamily="18" charset="0"/>
                <a:cs typeface="Times New Roman" pitchFamily="18" charset="0"/>
              </a:rPr>
              <a:t>: Dużo podróżuje. Musimy wiedzieć dokąd, </a:t>
            </a:r>
            <a:r>
              <a:rPr lang="pl-PL" sz="1600" dirty="0" smtClean="0">
                <a:solidFill>
                  <a:schemeClr val="accent1">
                    <a:lumMod val="75000"/>
                  </a:schemeClr>
                </a:solidFill>
                <a:latin typeface="Times New Roman" pitchFamily="18" charset="0"/>
                <a:cs typeface="Times New Roman" pitchFamily="18" charset="0"/>
              </a:rPr>
              <a:t/>
            </a:r>
            <a:br>
              <a:rPr lang="pl-PL" sz="1600" dirty="0" smtClean="0">
                <a:solidFill>
                  <a:schemeClr val="accent1">
                    <a:lumMod val="75000"/>
                  </a:schemeClr>
                </a:solidFill>
                <a:latin typeface="Times New Roman" pitchFamily="18" charset="0"/>
                <a:cs typeface="Times New Roman" pitchFamily="18" charset="0"/>
              </a:rPr>
            </a:br>
            <a:r>
              <a:rPr lang="pl-PL" sz="1600" dirty="0" smtClean="0">
                <a:solidFill>
                  <a:schemeClr val="accent1">
                    <a:lumMod val="75000"/>
                  </a:schemeClr>
                </a:solidFill>
                <a:latin typeface="Times New Roman" pitchFamily="18" charset="0"/>
                <a:cs typeface="Times New Roman" pitchFamily="18" charset="0"/>
              </a:rPr>
              <a:t>z </a:t>
            </a:r>
            <a:r>
              <a:rPr lang="pl-PL" sz="1600" dirty="0">
                <a:solidFill>
                  <a:schemeClr val="accent1">
                    <a:lumMod val="75000"/>
                  </a:schemeClr>
                </a:solidFill>
                <a:latin typeface="Times New Roman" pitchFamily="18" charset="0"/>
                <a:cs typeface="Times New Roman" pitchFamily="18" charset="0"/>
              </a:rPr>
              <a:t>kim i po co się spotyka.</a:t>
            </a:r>
            <a:br>
              <a:rPr lang="pl-PL" sz="1600" dirty="0">
                <a:solidFill>
                  <a:schemeClr val="accent1">
                    <a:lumMod val="75000"/>
                  </a:schemeClr>
                </a:solidFill>
                <a:latin typeface="Times New Roman" pitchFamily="18" charset="0"/>
                <a:cs typeface="Times New Roman" pitchFamily="18" charset="0"/>
              </a:rPr>
            </a:br>
            <a:r>
              <a:rPr lang="pl-PL" sz="1600" u="sng" dirty="0">
                <a:solidFill>
                  <a:schemeClr val="accent1">
                    <a:lumMod val="75000"/>
                  </a:schemeClr>
                </a:solidFill>
                <a:latin typeface="Times New Roman" pitchFamily="18" charset="0"/>
                <a:cs typeface="Times New Roman" pitchFamily="18" charset="0"/>
              </a:rPr>
              <a:t>Pan w koszuli</a:t>
            </a:r>
            <a:r>
              <a:rPr lang="pl-PL" sz="1600" dirty="0">
                <a:solidFill>
                  <a:schemeClr val="accent1">
                    <a:lumMod val="75000"/>
                  </a:schemeClr>
                </a:solidFill>
                <a:latin typeface="Times New Roman" pitchFamily="18" charset="0"/>
                <a:cs typeface="Times New Roman" pitchFamily="18" charset="0"/>
              </a:rPr>
              <a:t>: Przyciąga wielu ludzi do kościoła. Trzeba go mieć na oku.</a:t>
            </a:r>
            <a:br>
              <a:rPr lang="pl-PL" sz="1600" dirty="0">
                <a:solidFill>
                  <a:schemeClr val="accent1">
                    <a:lumMod val="75000"/>
                  </a:schemeClr>
                </a:solidFill>
                <a:latin typeface="Times New Roman" pitchFamily="18" charset="0"/>
                <a:cs typeface="Times New Roman" pitchFamily="18" charset="0"/>
              </a:rPr>
            </a:br>
            <a:r>
              <a:rPr lang="pl-PL" sz="1600" u="sng" dirty="0">
                <a:solidFill>
                  <a:schemeClr val="accent1">
                    <a:lumMod val="75000"/>
                  </a:schemeClr>
                </a:solidFill>
                <a:latin typeface="Times New Roman" pitchFamily="18" charset="0"/>
                <a:cs typeface="Times New Roman" pitchFamily="18" charset="0"/>
              </a:rPr>
              <a:t>Pan w garniturze:</a:t>
            </a:r>
            <a:r>
              <a:rPr lang="pl-PL" sz="1600" dirty="0">
                <a:solidFill>
                  <a:schemeClr val="accent1">
                    <a:lumMod val="75000"/>
                  </a:schemeClr>
                </a:solidFill>
                <a:latin typeface="Times New Roman" pitchFamily="18" charset="0"/>
                <a:cs typeface="Times New Roman" pitchFamily="18" charset="0"/>
              </a:rPr>
              <a:t> Tak jest, towarzysze, nie spuszczajcie </a:t>
            </a:r>
            <a:r>
              <a:rPr lang="pl-PL" sz="1600" dirty="0" smtClean="0">
                <a:solidFill>
                  <a:schemeClr val="accent1">
                    <a:lumMod val="75000"/>
                  </a:schemeClr>
                </a:solidFill>
                <a:latin typeface="Times New Roman" pitchFamily="18" charset="0"/>
                <a:cs typeface="Times New Roman" pitchFamily="18" charset="0"/>
              </a:rPr>
              <a:t/>
            </a:r>
            <a:br>
              <a:rPr lang="pl-PL" sz="1600" dirty="0" smtClean="0">
                <a:solidFill>
                  <a:schemeClr val="accent1">
                    <a:lumMod val="75000"/>
                  </a:schemeClr>
                </a:solidFill>
                <a:latin typeface="Times New Roman" pitchFamily="18" charset="0"/>
                <a:cs typeface="Times New Roman" pitchFamily="18" charset="0"/>
              </a:rPr>
            </a:br>
            <a:r>
              <a:rPr lang="pl-PL" sz="1600" dirty="0" smtClean="0">
                <a:solidFill>
                  <a:schemeClr val="accent1">
                    <a:lumMod val="75000"/>
                  </a:schemeClr>
                </a:solidFill>
                <a:latin typeface="Times New Roman" pitchFamily="18" charset="0"/>
                <a:cs typeface="Times New Roman" pitchFamily="18" charset="0"/>
              </a:rPr>
              <a:t>go z </a:t>
            </a:r>
            <a:r>
              <a:rPr lang="pl-PL" sz="1600" dirty="0">
                <a:solidFill>
                  <a:schemeClr val="accent1">
                    <a:lumMod val="75000"/>
                  </a:schemeClr>
                </a:solidFill>
                <a:latin typeface="Times New Roman" pitchFamily="18" charset="0"/>
                <a:cs typeface="Times New Roman" pitchFamily="18" charset="0"/>
              </a:rPr>
              <a:t>oka!</a:t>
            </a:r>
          </a:p>
        </p:txBody>
      </p:sp>
      <p:sp>
        <p:nvSpPr>
          <p:cNvPr id="3" name="Podtytuł 2"/>
          <p:cNvSpPr>
            <a:spLocks noGrp="1"/>
          </p:cNvSpPr>
          <p:nvPr>
            <p:ph type="subTitle" idx="1"/>
          </p:nvPr>
        </p:nvSpPr>
        <p:spPr>
          <a:xfrm flipV="1">
            <a:off x="2286000" y="6374922"/>
            <a:ext cx="6172200" cy="78414"/>
          </a:xfrm>
        </p:spPr>
        <p:txBody>
          <a:bodyPr>
            <a:normAutofit fontScale="25000" lnSpcReduction="20000"/>
          </a:bodyPr>
          <a:lstStyle/>
          <a:p>
            <a:endParaRPr lang="pl-PL" dirty="0"/>
          </a:p>
        </p:txBody>
      </p:sp>
    </p:spTree>
    <p:extLst>
      <p:ext uri="{BB962C8B-B14F-4D97-AF65-F5344CB8AC3E}">
        <p14:creationId xmlns:p14="http://schemas.microsoft.com/office/powerpoint/2010/main" val="80481736"/>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979712" y="2420888"/>
            <a:ext cx="6912768" cy="1894362"/>
          </a:xfrm>
        </p:spPr>
        <p:txBody>
          <a:bodyPr>
            <a:normAutofit/>
          </a:bodyPr>
          <a:lstStyle/>
          <a:p>
            <a:r>
              <a:rPr lang="pl-PL" sz="7200" cap="all" dirty="0">
                <a:solidFill>
                  <a:schemeClr val="accent1">
                    <a:lumMod val="75000"/>
                  </a:schemeClr>
                </a:solidFill>
                <a:latin typeface="Century" pitchFamily="18" charset="0"/>
              </a:rPr>
              <a:t>JAN PAWEŁ I</a:t>
            </a:r>
            <a:r>
              <a:rPr lang="pl-PL" dirty="0"/>
              <a:t/>
            </a:r>
            <a:br>
              <a:rPr lang="pl-PL" dirty="0"/>
            </a:br>
            <a:endParaRPr lang="pl-PL" dirty="0"/>
          </a:p>
        </p:txBody>
      </p:sp>
      <p:sp>
        <p:nvSpPr>
          <p:cNvPr id="3" name="Podtytuł 2"/>
          <p:cNvSpPr>
            <a:spLocks noGrp="1"/>
          </p:cNvSpPr>
          <p:nvPr>
            <p:ph type="subTitle" idx="1"/>
          </p:nvPr>
        </p:nvSpPr>
        <p:spPr/>
        <p:txBody>
          <a:bodyPr/>
          <a:lstStyle/>
          <a:p>
            <a:endParaRPr lang="pl-PL"/>
          </a:p>
        </p:txBody>
      </p:sp>
    </p:spTree>
    <p:extLst>
      <p:ext uri="{BB962C8B-B14F-4D97-AF65-F5344CB8AC3E}">
        <p14:creationId xmlns:p14="http://schemas.microsoft.com/office/powerpoint/2010/main" val="1362002705"/>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67744" y="620688"/>
            <a:ext cx="6172200" cy="1894362"/>
          </a:xfrm>
        </p:spPr>
        <p:txBody>
          <a:bodyPr/>
          <a:lstStyle/>
          <a:p>
            <a:endParaRPr lang="pl-PL" dirty="0"/>
          </a:p>
        </p:txBody>
      </p:sp>
      <p:sp>
        <p:nvSpPr>
          <p:cNvPr id="3" name="Podtytuł 2"/>
          <p:cNvSpPr>
            <a:spLocks noGrp="1"/>
          </p:cNvSpPr>
          <p:nvPr>
            <p:ph type="subTitle" idx="1"/>
          </p:nvPr>
        </p:nvSpPr>
        <p:spPr/>
        <p:txBody>
          <a:bodyPr/>
          <a:lstStyle/>
          <a:p>
            <a:endParaRPr lang="pl-P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32656"/>
            <a:ext cx="4392488"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431405"/>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8)">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86000" y="332656"/>
            <a:ext cx="6172200" cy="5616624"/>
          </a:xfrm>
        </p:spPr>
        <p:txBody>
          <a:bodyPr>
            <a:normAutofit/>
          </a:bodyPr>
          <a:lstStyle/>
          <a:p>
            <a:r>
              <a:rPr lang="pl-PL" dirty="0" smtClean="0">
                <a:solidFill>
                  <a:schemeClr val="accent1"/>
                </a:solidFill>
                <a:latin typeface="Times New Roman" pitchFamily="18" charset="0"/>
                <a:cs typeface="Times New Roman" pitchFamily="18" charset="0"/>
              </a:rPr>
              <a:t>	Podsłuchy </a:t>
            </a:r>
            <a:r>
              <a:rPr lang="pl-PL" dirty="0">
                <a:solidFill>
                  <a:schemeClr val="accent1"/>
                </a:solidFill>
                <a:latin typeface="Times New Roman" pitchFamily="18" charset="0"/>
                <a:cs typeface="Times New Roman" pitchFamily="18" charset="0"/>
              </a:rPr>
              <a:t>czy </a:t>
            </a:r>
            <a:r>
              <a:rPr lang="pl-PL" dirty="0" smtClean="0">
                <a:solidFill>
                  <a:schemeClr val="accent1"/>
                </a:solidFill>
                <a:latin typeface="Times New Roman" pitchFamily="18" charset="0"/>
                <a:cs typeface="Times New Roman" pitchFamily="18" charset="0"/>
              </a:rPr>
              <a:t>śledzenie</a:t>
            </a:r>
            <a:br>
              <a:rPr lang="pl-PL" dirty="0" smtClean="0">
                <a:solidFill>
                  <a:schemeClr val="accent1"/>
                </a:solidFill>
                <a:latin typeface="Times New Roman" pitchFamily="18" charset="0"/>
                <a:cs typeface="Times New Roman" pitchFamily="18" charset="0"/>
              </a:rPr>
            </a:br>
            <a:r>
              <a:rPr lang="pl-PL" dirty="0" smtClean="0">
                <a:solidFill>
                  <a:schemeClr val="accent1"/>
                </a:solidFill>
                <a:latin typeface="Times New Roman" pitchFamily="18" charset="0"/>
                <a:cs typeface="Times New Roman" pitchFamily="18" charset="0"/>
              </a:rPr>
              <a:t>nie </a:t>
            </a:r>
            <a:r>
              <a:rPr lang="pl-PL" dirty="0">
                <a:solidFill>
                  <a:schemeClr val="accent1"/>
                </a:solidFill>
                <a:latin typeface="Times New Roman" pitchFamily="18" charset="0"/>
                <a:cs typeface="Times New Roman" pitchFamily="18" charset="0"/>
              </a:rPr>
              <a:t>przeszkodziły Wojtyle kontynuować swej misji. Zaczął się czas licznych podróży. Najpierw był wyjazd do Kanady, potem wizyta w Stanach Zjednoczonych, a następnie: Australia, Nowa Zelandia, Papua Nowa Gwinea i Filipiny. </a:t>
            </a:r>
            <a:r>
              <a:rPr lang="pl-PL" dirty="0" smtClean="0">
                <a:solidFill>
                  <a:schemeClr val="accent1"/>
                </a:solidFill>
                <a:latin typeface="Times New Roman" pitchFamily="18" charset="0"/>
                <a:cs typeface="Times New Roman" pitchFamily="18" charset="0"/>
              </a:rPr>
              <a:t/>
            </a:r>
            <a:br>
              <a:rPr lang="pl-PL" dirty="0" smtClean="0">
                <a:solidFill>
                  <a:schemeClr val="accent1"/>
                </a:solidFill>
                <a:latin typeface="Times New Roman" pitchFamily="18" charset="0"/>
                <a:cs typeface="Times New Roman" pitchFamily="18" charset="0"/>
              </a:rPr>
            </a:br>
            <a:r>
              <a:rPr lang="pl-PL" dirty="0" smtClean="0">
                <a:solidFill>
                  <a:schemeClr val="accent1"/>
                </a:solidFill>
                <a:latin typeface="Times New Roman" pitchFamily="18" charset="0"/>
                <a:cs typeface="Times New Roman" pitchFamily="18" charset="0"/>
              </a:rPr>
              <a:t>A </a:t>
            </a:r>
            <a:r>
              <a:rPr lang="pl-PL" dirty="0">
                <a:solidFill>
                  <a:schemeClr val="accent1"/>
                </a:solidFill>
                <a:latin typeface="Times New Roman" pitchFamily="18" charset="0"/>
                <a:cs typeface="Times New Roman" pitchFamily="18" charset="0"/>
              </a:rPr>
              <a:t>tymczasem w Watykanie…</a:t>
            </a:r>
            <a:r>
              <a:rPr lang="pl-PL" dirty="0"/>
              <a:t/>
            </a:r>
            <a:br>
              <a:rPr lang="pl-PL" dirty="0"/>
            </a:br>
            <a:endParaRPr lang="pl-PL" dirty="0"/>
          </a:p>
        </p:txBody>
      </p:sp>
      <p:sp>
        <p:nvSpPr>
          <p:cNvPr id="3" name="Podtytuł 2"/>
          <p:cNvSpPr>
            <a:spLocks noGrp="1"/>
          </p:cNvSpPr>
          <p:nvPr>
            <p:ph type="subTitle" idx="1"/>
          </p:nvPr>
        </p:nvSpPr>
        <p:spPr>
          <a:xfrm>
            <a:off x="2267744" y="6453336"/>
            <a:ext cx="6172200" cy="45719"/>
          </a:xfrm>
        </p:spPr>
        <p:txBody>
          <a:bodyPr>
            <a:normAutofit fontScale="25000" lnSpcReduction="20000"/>
          </a:bodyPr>
          <a:lstStyle/>
          <a:p>
            <a:endParaRPr lang="pl-PL" dirty="0"/>
          </a:p>
        </p:txBody>
      </p:sp>
    </p:spTree>
    <p:extLst>
      <p:ext uri="{BB962C8B-B14F-4D97-AF65-F5344CB8AC3E}">
        <p14:creationId xmlns:p14="http://schemas.microsoft.com/office/powerpoint/2010/main" val="2883479029"/>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67744" y="188640"/>
            <a:ext cx="6696744" cy="6192688"/>
          </a:xfrm>
        </p:spPr>
        <p:txBody>
          <a:bodyPr>
            <a:normAutofit fontScale="90000"/>
          </a:bodyPr>
          <a:lstStyle/>
          <a:p>
            <a:r>
              <a:rPr lang="pl-PL" sz="1800" u="sng" dirty="0">
                <a:solidFill>
                  <a:schemeClr val="accent1"/>
                </a:solidFill>
                <a:latin typeface="Times New Roman" pitchFamily="18" charset="0"/>
                <a:cs typeface="Times New Roman" pitchFamily="18" charset="0"/>
              </a:rPr>
              <a:t>Sprzedawca gazet 1</a:t>
            </a:r>
            <a:r>
              <a:rPr lang="pl-PL" sz="1800" dirty="0">
                <a:solidFill>
                  <a:schemeClr val="accent1"/>
                </a:solidFill>
                <a:latin typeface="Times New Roman" pitchFamily="18" charset="0"/>
                <a:cs typeface="Times New Roman" pitchFamily="18" charset="0"/>
              </a:rPr>
              <a:t>: Niesamowite wieści! Zmarł papież Paweł VI. Watykan wybierze nowego papieża. Świat potrzebuje papieża dialogu.</a:t>
            </a:r>
            <a:br>
              <a:rPr lang="pl-PL" sz="1800" dirty="0">
                <a:solidFill>
                  <a:schemeClr val="accent1"/>
                </a:solidFill>
                <a:latin typeface="Times New Roman" pitchFamily="18" charset="0"/>
                <a:cs typeface="Times New Roman" pitchFamily="18" charset="0"/>
              </a:rPr>
            </a:br>
            <a:r>
              <a:rPr lang="pl-PL" sz="1800" u="sng" dirty="0">
                <a:solidFill>
                  <a:schemeClr val="accent1"/>
                </a:solidFill>
                <a:latin typeface="Times New Roman" pitchFamily="18" charset="0"/>
                <a:cs typeface="Times New Roman" pitchFamily="18" charset="0"/>
              </a:rPr>
              <a:t>Sprzedawca gazet 2</a:t>
            </a:r>
            <a:r>
              <a:rPr lang="pl-PL" sz="1800" dirty="0">
                <a:solidFill>
                  <a:schemeClr val="accent1"/>
                </a:solidFill>
                <a:latin typeface="Times New Roman" pitchFamily="18" charset="0"/>
                <a:cs typeface="Times New Roman" pitchFamily="18" charset="0"/>
              </a:rPr>
              <a:t>: Uwaga, ważne wiadomości: 25 sierpnia 1978 roku rozpocznie się konklawe. Kardynałowie będą wybierać papieża. </a:t>
            </a:r>
            <a:r>
              <a:rPr lang="pl-PL" sz="1800" dirty="0" smtClean="0">
                <a:solidFill>
                  <a:schemeClr val="accent1"/>
                </a:solidFill>
                <a:latin typeface="Times New Roman" pitchFamily="18" charset="0"/>
                <a:cs typeface="Times New Roman" pitchFamily="18" charset="0"/>
              </a:rPr>
              <a:t/>
            </a:r>
            <a:br>
              <a:rPr lang="pl-PL" sz="1800" dirty="0" smtClean="0">
                <a:solidFill>
                  <a:schemeClr val="accent1"/>
                </a:solidFill>
                <a:latin typeface="Times New Roman" pitchFamily="18" charset="0"/>
                <a:cs typeface="Times New Roman" pitchFamily="18" charset="0"/>
              </a:rPr>
            </a:br>
            <a:r>
              <a:rPr lang="pl-PL" sz="1800" dirty="0" smtClean="0">
                <a:solidFill>
                  <a:schemeClr val="accent1"/>
                </a:solidFill>
                <a:latin typeface="Times New Roman" pitchFamily="18" charset="0"/>
                <a:cs typeface="Times New Roman" pitchFamily="18" charset="0"/>
              </a:rPr>
              <a:t>Kto </a:t>
            </a:r>
            <a:r>
              <a:rPr lang="pl-PL" sz="1800" dirty="0">
                <a:solidFill>
                  <a:schemeClr val="accent1"/>
                </a:solidFill>
                <a:latin typeface="Times New Roman" pitchFamily="18" charset="0"/>
                <a:cs typeface="Times New Roman" pitchFamily="18" charset="0"/>
              </a:rPr>
              <a:t>nim zostanie?</a:t>
            </a:r>
            <a:br>
              <a:rPr lang="pl-PL" sz="1800" dirty="0">
                <a:solidFill>
                  <a:schemeClr val="accent1"/>
                </a:solidFill>
                <a:latin typeface="Times New Roman" pitchFamily="18" charset="0"/>
                <a:cs typeface="Times New Roman" pitchFamily="18" charset="0"/>
              </a:rPr>
            </a:br>
            <a:r>
              <a:rPr lang="pl-PL" sz="1800" u="sng" dirty="0">
                <a:solidFill>
                  <a:schemeClr val="accent1"/>
                </a:solidFill>
                <a:latin typeface="Times New Roman" pitchFamily="18" charset="0"/>
                <a:cs typeface="Times New Roman" pitchFamily="18" charset="0"/>
              </a:rPr>
              <a:t>Sprzedawca gazet 1</a:t>
            </a:r>
            <a:r>
              <a:rPr lang="pl-PL" sz="1800" dirty="0">
                <a:solidFill>
                  <a:schemeClr val="accent1"/>
                </a:solidFill>
                <a:latin typeface="Times New Roman" pitchFamily="18" charset="0"/>
                <a:cs typeface="Times New Roman" pitchFamily="18" charset="0"/>
              </a:rPr>
              <a:t>: Dzisiejsze gazety informują: 111 kardynałów </a:t>
            </a:r>
            <a:r>
              <a:rPr lang="pl-PL" sz="1800" dirty="0" smtClean="0">
                <a:solidFill>
                  <a:schemeClr val="accent1"/>
                </a:solidFill>
                <a:latin typeface="Times New Roman" pitchFamily="18" charset="0"/>
                <a:cs typeface="Times New Roman" pitchFamily="18" charset="0"/>
              </a:rPr>
              <a:t/>
            </a:r>
            <a:br>
              <a:rPr lang="pl-PL" sz="1800" dirty="0" smtClean="0">
                <a:solidFill>
                  <a:schemeClr val="accent1"/>
                </a:solidFill>
                <a:latin typeface="Times New Roman" pitchFamily="18" charset="0"/>
                <a:cs typeface="Times New Roman" pitchFamily="18" charset="0"/>
              </a:rPr>
            </a:br>
            <a:r>
              <a:rPr lang="pl-PL" sz="1800" dirty="0" smtClean="0">
                <a:solidFill>
                  <a:schemeClr val="accent1"/>
                </a:solidFill>
                <a:latin typeface="Times New Roman" pitchFamily="18" charset="0"/>
                <a:cs typeface="Times New Roman" pitchFamily="18" charset="0"/>
              </a:rPr>
              <a:t>z </a:t>
            </a:r>
            <a:r>
              <a:rPr lang="pl-PL" sz="1800" dirty="0">
                <a:solidFill>
                  <a:schemeClr val="accent1"/>
                </a:solidFill>
                <a:latin typeface="Times New Roman" pitchFamily="18" charset="0"/>
                <a:cs typeface="Times New Roman" pitchFamily="18" charset="0"/>
              </a:rPr>
              <a:t>38 krajów w Kaplicy Sykstyńskiej wybiera papieża.</a:t>
            </a:r>
            <a:br>
              <a:rPr lang="pl-PL" sz="1800" dirty="0">
                <a:solidFill>
                  <a:schemeClr val="accent1"/>
                </a:solidFill>
                <a:latin typeface="Times New Roman" pitchFamily="18" charset="0"/>
                <a:cs typeface="Times New Roman" pitchFamily="18" charset="0"/>
              </a:rPr>
            </a:br>
            <a:r>
              <a:rPr lang="pl-PL" sz="1800" u="sng" dirty="0">
                <a:solidFill>
                  <a:schemeClr val="accent1"/>
                </a:solidFill>
                <a:latin typeface="Times New Roman" pitchFamily="18" charset="0"/>
                <a:cs typeface="Times New Roman" pitchFamily="18" charset="0"/>
              </a:rPr>
              <a:t>Sprzedawca gazet 2</a:t>
            </a:r>
            <a:r>
              <a:rPr lang="pl-PL" sz="1800" dirty="0">
                <a:solidFill>
                  <a:schemeClr val="accent1"/>
                </a:solidFill>
                <a:latin typeface="Times New Roman" pitchFamily="18" charset="0"/>
                <a:cs typeface="Times New Roman" pitchFamily="18" charset="0"/>
              </a:rPr>
              <a:t>: Najnowsze wieści! Papież wybrany! Głową Kościoła zostaje Albino Luciani i przyjmuje imię Jana Pawła I.</a:t>
            </a:r>
            <a:br>
              <a:rPr lang="pl-PL" sz="1800" dirty="0">
                <a:solidFill>
                  <a:schemeClr val="accent1"/>
                </a:solidFill>
                <a:latin typeface="Times New Roman" pitchFamily="18" charset="0"/>
                <a:cs typeface="Times New Roman" pitchFamily="18" charset="0"/>
              </a:rPr>
            </a:br>
            <a:r>
              <a:rPr lang="pl-PL" sz="1800" u="sng" dirty="0">
                <a:solidFill>
                  <a:schemeClr val="accent1"/>
                </a:solidFill>
                <a:latin typeface="Times New Roman" pitchFamily="18" charset="0"/>
                <a:cs typeface="Times New Roman" pitchFamily="18" charset="0"/>
              </a:rPr>
              <a:t>Sprzedawca gazet 1</a:t>
            </a:r>
            <a:r>
              <a:rPr lang="pl-PL" sz="1800" dirty="0">
                <a:solidFill>
                  <a:schemeClr val="accent1"/>
                </a:solidFill>
                <a:latin typeface="Times New Roman" pitchFamily="18" charset="0"/>
                <a:cs typeface="Times New Roman" pitchFamily="18" charset="0"/>
              </a:rPr>
              <a:t>: Z ostatniej chwili. Sensacyjne wieści </a:t>
            </a:r>
            <a:r>
              <a:rPr lang="pl-PL" sz="1800" dirty="0" smtClean="0">
                <a:solidFill>
                  <a:schemeClr val="accent1"/>
                </a:solidFill>
                <a:latin typeface="Times New Roman" pitchFamily="18" charset="0"/>
                <a:cs typeface="Times New Roman" pitchFamily="18" charset="0"/>
              </a:rPr>
              <a:t/>
            </a:r>
            <a:br>
              <a:rPr lang="pl-PL" sz="1800" dirty="0" smtClean="0">
                <a:solidFill>
                  <a:schemeClr val="accent1"/>
                </a:solidFill>
                <a:latin typeface="Times New Roman" pitchFamily="18" charset="0"/>
                <a:cs typeface="Times New Roman" pitchFamily="18" charset="0"/>
              </a:rPr>
            </a:br>
            <a:r>
              <a:rPr lang="pl-PL" sz="1800" dirty="0" smtClean="0">
                <a:solidFill>
                  <a:schemeClr val="accent1"/>
                </a:solidFill>
                <a:latin typeface="Times New Roman" pitchFamily="18" charset="0"/>
                <a:cs typeface="Times New Roman" pitchFamily="18" charset="0"/>
              </a:rPr>
              <a:t>z </a:t>
            </a:r>
            <a:r>
              <a:rPr lang="pl-PL" sz="1800" dirty="0">
                <a:solidFill>
                  <a:schemeClr val="accent1"/>
                </a:solidFill>
                <a:latin typeface="Times New Roman" pitchFamily="18" charset="0"/>
                <a:cs typeface="Times New Roman" pitchFamily="18" charset="0"/>
              </a:rPr>
              <a:t>Rzymu! Zaledwie 34 dni od wyboru papieża głowa kościoła umiera w nocy. Świat ponownie stoi przed koniecznością wyboru papieża.</a:t>
            </a:r>
            <a:br>
              <a:rPr lang="pl-PL" sz="1800" dirty="0">
                <a:solidFill>
                  <a:schemeClr val="accent1"/>
                </a:solidFill>
                <a:latin typeface="Times New Roman" pitchFamily="18" charset="0"/>
                <a:cs typeface="Times New Roman" pitchFamily="18" charset="0"/>
              </a:rPr>
            </a:br>
            <a:r>
              <a:rPr lang="pl-PL" sz="1800" u="sng" dirty="0">
                <a:solidFill>
                  <a:schemeClr val="accent1"/>
                </a:solidFill>
                <a:latin typeface="Times New Roman" pitchFamily="18" charset="0"/>
                <a:cs typeface="Times New Roman" pitchFamily="18" charset="0"/>
              </a:rPr>
              <a:t>Sprzedawca gazet 2</a:t>
            </a:r>
            <a:r>
              <a:rPr lang="pl-PL" sz="1800" dirty="0">
                <a:solidFill>
                  <a:schemeClr val="accent1"/>
                </a:solidFill>
                <a:latin typeface="Times New Roman" pitchFamily="18" charset="0"/>
                <a:cs typeface="Times New Roman" pitchFamily="18" charset="0"/>
              </a:rPr>
              <a:t>: Najnowsze wiadomości! Kolejne konklawe ustanowiono na 15 października. Kiedy poznamy imię nowego papieża?</a:t>
            </a:r>
            <a:br>
              <a:rPr lang="pl-PL" sz="1800" dirty="0">
                <a:solidFill>
                  <a:schemeClr val="accent1"/>
                </a:solidFill>
                <a:latin typeface="Times New Roman" pitchFamily="18" charset="0"/>
                <a:cs typeface="Times New Roman" pitchFamily="18" charset="0"/>
              </a:rPr>
            </a:br>
            <a:r>
              <a:rPr lang="pl-PL" sz="1800" u="sng" dirty="0">
                <a:solidFill>
                  <a:schemeClr val="accent1"/>
                </a:solidFill>
                <a:latin typeface="Times New Roman" pitchFamily="18" charset="0"/>
                <a:cs typeface="Times New Roman" pitchFamily="18" charset="0"/>
              </a:rPr>
              <a:t>Razem czytają</a:t>
            </a:r>
            <a:r>
              <a:rPr lang="pl-PL" sz="1800" dirty="0">
                <a:solidFill>
                  <a:schemeClr val="accent1"/>
                </a:solidFill>
                <a:latin typeface="Times New Roman" pitchFamily="18" charset="0"/>
                <a:cs typeface="Times New Roman" pitchFamily="18" charset="0"/>
              </a:rPr>
              <a:t>: Wśród głośnych nazwisk pojawia się nazwisko Polaka – Karola Wojtyły.</a:t>
            </a:r>
            <a:r>
              <a:rPr lang="pl-PL" dirty="0"/>
              <a:t/>
            </a:r>
            <a:br>
              <a:rPr lang="pl-PL" dirty="0"/>
            </a:br>
            <a:endParaRPr lang="pl-PL" dirty="0"/>
          </a:p>
        </p:txBody>
      </p:sp>
      <p:sp>
        <p:nvSpPr>
          <p:cNvPr id="3" name="Podtytuł 2"/>
          <p:cNvSpPr>
            <a:spLocks noGrp="1"/>
          </p:cNvSpPr>
          <p:nvPr>
            <p:ph type="subTitle" idx="1"/>
          </p:nvPr>
        </p:nvSpPr>
        <p:spPr>
          <a:xfrm flipV="1">
            <a:off x="2286000" y="6453336"/>
            <a:ext cx="6172200" cy="72008"/>
          </a:xfrm>
        </p:spPr>
        <p:txBody>
          <a:bodyPr>
            <a:normAutofit fontScale="25000" lnSpcReduction="20000"/>
          </a:bodyPr>
          <a:lstStyle/>
          <a:p>
            <a:endParaRPr lang="pl-PL" dirty="0"/>
          </a:p>
        </p:txBody>
      </p:sp>
    </p:spTree>
    <p:extLst>
      <p:ext uri="{BB962C8B-B14F-4D97-AF65-F5344CB8AC3E}">
        <p14:creationId xmlns:p14="http://schemas.microsoft.com/office/powerpoint/2010/main" val="1584875055"/>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67744" y="2132856"/>
            <a:ext cx="6172200" cy="1894362"/>
          </a:xfrm>
        </p:spPr>
        <p:txBody>
          <a:bodyPr/>
          <a:lstStyle/>
          <a:p>
            <a:r>
              <a:rPr lang="pl-PL" sz="6600" cap="all" dirty="0">
                <a:solidFill>
                  <a:schemeClr val="accent1"/>
                </a:solidFill>
                <a:latin typeface="Century" pitchFamily="18" charset="0"/>
              </a:rPr>
              <a:t>WYBÓR</a:t>
            </a:r>
            <a:r>
              <a:rPr lang="pl-PL" dirty="0">
                <a:solidFill>
                  <a:schemeClr val="accent1"/>
                </a:solidFill>
              </a:rPr>
              <a:t/>
            </a:r>
            <a:br>
              <a:rPr lang="pl-PL" dirty="0">
                <a:solidFill>
                  <a:schemeClr val="accent1"/>
                </a:solidFill>
              </a:rPr>
            </a:br>
            <a:endParaRPr lang="pl-PL" dirty="0">
              <a:solidFill>
                <a:schemeClr val="accent1"/>
              </a:solidFill>
            </a:endParaRPr>
          </a:p>
        </p:txBody>
      </p:sp>
      <p:sp>
        <p:nvSpPr>
          <p:cNvPr id="3" name="Podtytuł 2"/>
          <p:cNvSpPr>
            <a:spLocks noGrp="1"/>
          </p:cNvSpPr>
          <p:nvPr>
            <p:ph type="subTitle" idx="1"/>
          </p:nvPr>
        </p:nvSpPr>
        <p:spPr/>
        <p:txBody>
          <a:bodyPr/>
          <a:lstStyle/>
          <a:p>
            <a:endParaRPr lang="pl-PL"/>
          </a:p>
        </p:txBody>
      </p:sp>
    </p:spTree>
    <p:extLst>
      <p:ext uri="{BB962C8B-B14F-4D97-AF65-F5344CB8AC3E}">
        <p14:creationId xmlns:p14="http://schemas.microsoft.com/office/powerpoint/2010/main" val="2747287177"/>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339752" y="1052736"/>
            <a:ext cx="6172200" cy="4198618"/>
          </a:xfrm>
        </p:spPr>
        <p:txBody>
          <a:bodyPr>
            <a:normAutofit fontScale="90000"/>
          </a:bodyPr>
          <a:lstStyle/>
          <a:p>
            <a:r>
              <a:rPr lang="pl-PL" sz="2700" dirty="0" smtClean="0">
                <a:latin typeface="Times New Roman" pitchFamily="18" charset="0"/>
                <a:cs typeface="Times New Roman" pitchFamily="18" charset="0"/>
              </a:rPr>
              <a:t>	</a:t>
            </a:r>
            <a:r>
              <a:rPr lang="pl-PL" sz="2700" dirty="0" smtClean="0">
                <a:solidFill>
                  <a:schemeClr val="accent1"/>
                </a:solidFill>
                <a:latin typeface="Times New Roman" pitchFamily="18" charset="0"/>
                <a:cs typeface="Times New Roman" pitchFamily="18" charset="0"/>
              </a:rPr>
              <a:t>Kiedy </a:t>
            </a:r>
            <a:r>
              <a:rPr lang="pl-PL" sz="2700" dirty="0">
                <a:solidFill>
                  <a:schemeClr val="accent1"/>
                </a:solidFill>
                <a:latin typeface="Times New Roman" pitchFamily="18" charset="0"/>
                <a:cs typeface="Times New Roman" pitchFamily="18" charset="0"/>
              </a:rPr>
              <a:t>ksiądz Mieczysław Maliński mówił do swego przyjaciela Karola Wojtyły, że ten zostanie papieżem, mogło to brzmieć jak żart. Papież spoza Włoch? To się nie zdarzyło od 1523 roku. Papież ze słowiańskiego kraju? Kardynał z Polski, kraju rządzonego przez komunistów? Nie, to chyba niemożliwe… Pamiętajcie, nie ma rzeczy niemożliwych!</a:t>
            </a:r>
            <a:r>
              <a:rPr lang="pl-PL" dirty="0"/>
              <a:t/>
            </a:r>
            <a:br>
              <a:rPr lang="pl-PL" dirty="0"/>
            </a:br>
            <a:endParaRPr lang="pl-PL" dirty="0"/>
          </a:p>
        </p:txBody>
      </p:sp>
      <p:sp>
        <p:nvSpPr>
          <p:cNvPr id="3" name="Podtytuł 2"/>
          <p:cNvSpPr>
            <a:spLocks noGrp="1"/>
          </p:cNvSpPr>
          <p:nvPr>
            <p:ph type="subTitle" idx="1"/>
          </p:nvPr>
        </p:nvSpPr>
        <p:spPr>
          <a:xfrm>
            <a:off x="2286000" y="6453336"/>
            <a:ext cx="6172200" cy="144016"/>
          </a:xfrm>
        </p:spPr>
        <p:txBody>
          <a:bodyPr>
            <a:normAutofit fontScale="25000" lnSpcReduction="20000"/>
          </a:bodyPr>
          <a:lstStyle/>
          <a:p>
            <a:endParaRPr lang="pl-PL" dirty="0"/>
          </a:p>
        </p:txBody>
      </p:sp>
    </p:spTree>
    <p:extLst>
      <p:ext uri="{BB962C8B-B14F-4D97-AF65-F5344CB8AC3E}">
        <p14:creationId xmlns:p14="http://schemas.microsoft.com/office/powerpoint/2010/main" val="2072096898"/>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67744" y="188640"/>
            <a:ext cx="6696744" cy="5766026"/>
          </a:xfrm>
        </p:spPr>
        <p:txBody>
          <a:bodyPr>
            <a:normAutofit fontScale="90000"/>
          </a:bodyPr>
          <a:lstStyle/>
          <a:p>
            <a:r>
              <a:rPr lang="pl-PL" sz="2000" i="1" dirty="0">
                <a:solidFill>
                  <a:schemeClr val="accent1"/>
                </a:solidFill>
                <a:latin typeface="Times New Roman" pitchFamily="18" charset="0"/>
                <a:cs typeface="Times New Roman" pitchFamily="18" charset="0"/>
              </a:rPr>
              <a:t>Polonijna rodzina, przygotowują się do oglądania transmisji</a:t>
            </a:r>
            <a:r>
              <a:rPr lang="pl-PL" sz="2000" i="1" dirty="0" smtClean="0">
                <a:solidFill>
                  <a:schemeClr val="accent1"/>
                </a:solidFill>
                <a:latin typeface="Times New Roman" pitchFamily="18" charset="0"/>
                <a:cs typeface="Times New Roman" pitchFamily="18" charset="0"/>
              </a:rPr>
              <a:t>.</a:t>
            </a:r>
            <a:br>
              <a:rPr lang="pl-PL" sz="2000" i="1" dirty="0" smtClean="0">
                <a:solidFill>
                  <a:schemeClr val="accent1"/>
                </a:solidFill>
                <a:latin typeface="Times New Roman" pitchFamily="18" charset="0"/>
                <a:cs typeface="Times New Roman" pitchFamily="18" charset="0"/>
              </a:rPr>
            </a:br>
            <a:r>
              <a:rPr lang="pl-PL" sz="2000" dirty="0">
                <a:solidFill>
                  <a:schemeClr val="accent1"/>
                </a:solidFill>
                <a:latin typeface="Times New Roman" pitchFamily="18" charset="0"/>
                <a:cs typeface="Times New Roman" pitchFamily="18" charset="0"/>
              </a:rPr>
              <a:t/>
            </a:r>
            <a:br>
              <a:rPr lang="pl-PL" sz="2000" dirty="0">
                <a:solidFill>
                  <a:schemeClr val="accent1"/>
                </a:solidFill>
                <a:latin typeface="Times New Roman" pitchFamily="18" charset="0"/>
                <a:cs typeface="Times New Roman" pitchFamily="18" charset="0"/>
              </a:rPr>
            </a:br>
            <a:r>
              <a:rPr lang="pl-PL" sz="2000" u="sng" dirty="0" smtClean="0">
                <a:solidFill>
                  <a:schemeClr val="accent1"/>
                </a:solidFill>
                <a:latin typeface="Times New Roman" pitchFamily="18" charset="0"/>
                <a:cs typeface="Times New Roman" pitchFamily="18" charset="0"/>
              </a:rPr>
              <a:t>Mężczyzna</a:t>
            </a:r>
            <a:r>
              <a:rPr lang="pl-PL" sz="2000" dirty="0">
                <a:solidFill>
                  <a:schemeClr val="accent1"/>
                </a:solidFill>
                <a:latin typeface="Times New Roman" pitchFamily="18" charset="0"/>
                <a:cs typeface="Times New Roman" pitchFamily="18" charset="0"/>
              </a:rPr>
              <a:t>: Cicho już! Zobaczmy, co tam w Watykanie! </a:t>
            </a:r>
            <a:r>
              <a:rPr lang="pl-PL" sz="2000" dirty="0" smtClean="0">
                <a:solidFill>
                  <a:schemeClr val="accent1"/>
                </a:solidFill>
                <a:latin typeface="Times New Roman" pitchFamily="18" charset="0"/>
                <a:cs typeface="Times New Roman" pitchFamily="18" charset="0"/>
              </a:rPr>
              <a:t/>
            </a:r>
            <a:br>
              <a:rPr lang="pl-PL" sz="2000" dirty="0" smtClean="0">
                <a:solidFill>
                  <a:schemeClr val="accent1"/>
                </a:solidFill>
                <a:latin typeface="Times New Roman" pitchFamily="18" charset="0"/>
                <a:cs typeface="Times New Roman" pitchFamily="18" charset="0"/>
              </a:rPr>
            </a:br>
            <a:r>
              <a:rPr lang="pl-PL" sz="2000" dirty="0" smtClean="0">
                <a:solidFill>
                  <a:schemeClr val="accent1"/>
                </a:solidFill>
                <a:latin typeface="Times New Roman" pitchFamily="18" charset="0"/>
                <a:cs typeface="Times New Roman" pitchFamily="18" charset="0"/>
              </a:rPr>
              <a:t>Już </a:t>
            </a:r>
            <a:r>
              <a:rPr lang="pl-PL" sz="2000" dirty="0">
                <a:solidFill>
                  <a:schemeClr val="accent1"/>
                </a:solidFill>
                <a:latin typeface="Times New Roman" pitchFamily="18" charset="0"/>
                <a:cs typeface="Times New Roman" pitchFamily="18" charset="0"/>
              </a:rPr>
              <a:t>cztery razy głosowano! A dym wciąż czarny.</a:t>
            </a:r>
            <a:br>
              <a:rPr lang="pl-PL" sz="2000" dirty="0">
                <a:solidFill>
                  <a:schemeClr val="accent1"/>
                </a:solidFill>
                <a:latin typeface="Times New Roman" pitchFamily="18" charset="0"/>
                <a:cs typeface="Times New Roman" pitchFamily="18" charset="0"/>
              </a:rPr>
            </a:br>
            <a:r>
              <a:rPr lang="pl-PL" sz="2000" u="sng" dirty="0">
                <a:solidFill>
                  <a:schemeClr val="accent1"/>
                </a:solidFill>
                <a:latin typeface="Times New Roman" pitchFamily="18" charset="0"/>
                <a:cs typeface="Times New Roman" pitchFamily="18" charset="0"/>
              </a:rPr>
              <a:t>Kobieta 1</a:t>
            </a:r>
            <a:r>
              <a:rPr lang="pl-PL" sz="2000" dirty="0">
                <a:solidFill>
                  <a:schemeClr val="accent1"/>
                </a:solidFill>
                <a:latin typeface="Times New Roman" pitchFamily="18" charset="0"/>
                <a:cs typeface="Times New Roman" pitchFamily="18" charset="0"/>
              </a:rPr>
              <a:t>: Mówi się, ze Wojtyła, nasz rodak, ma szansę zostać papieżem.</a:t>
            </a:r>
            <a:br>
              <a:rPr lang="pl-PL" sz="2000" dirty="0">
                <a:solidFill>
                  <a:schemeClr val="accent1"/>
                </a:solidFill>
                <a:latin typeface="Times New Roman" pitchFamily="18" charset="0"/>
                <a:cs typeface="Times New Roman" pitchFamily="18" charset="0"/>
              </a:rPr>
            </a:br>
            <a:r>
              <a:rPr lang="pl-PL" sz="2000" u="sng" dirty="0">
                <a:solidFill>
                  <a:schemeClr val="accent1"/>
                </a:solidFill>
                <a:latin typeface="Times New Roman" pitchFamily="18" charset="0"/>
                <a:cs typeface="Times New Roman" pitchFamily="18" charset="0"/>
              </a:rPr>
              <a:t>Mężczyzna</a:t>
            </a:r>
            <a:r>
              <a:rPr lang="pl-PL" sz="2000" dirty="0">
                <a:solidFill>
                  <a:schemeClr val="accent1"/>
                </a:solidFill>
                <a:latin typeface="Times New Roman" pitchFamily="18" charset="0"/>
                <a:cs typeface="Times New Roman" pitchFamily="18" charset="0"/>
              </a:rPr>
              <a:t>: Cicho już, zaraz się zaczyna…</a:t>
            </a:r>
            <a:r>
              <a:rPr lang="pl-PL" sz="2000" dirty="0" err="1">
                <a:solidFill>
                  <a:schemeClr val="accent1"/>
                </a:solidFill>
                <a:latin typeface="Times New Roman" pitchFamily="18" charset="0"/>
                <a:cs typeface="Times New Roman" pitchFamily="18" charset="0"/>
              </a:rPr>
              <a:t>Psst</a:t>
            </a:r>
            <a:r>
              <a:rPr lang="pl-PL" sz="2000" dirty="0">
                <a:solidFill>
                  <a:schemeClr val="accent1"/>
                </a:solidFill>
                <a:latin typeface="Times New Roman" pitchFamily="18" charset="0"/>
                <a:cs typeface="Times New Roman" pitchFamily="18" charset="0"/>
              </a:rPr>
              <a:t>…</a:t>
            </a:r>
            <a:br>
              <a:rPr lang="pl-PL" sz="2000" dirty="0">
                <a:solidFill>
                  <a:schemeClr val="accent1"/>
                </a:solidFill>
                <a:latin typeface="Times New Roman" pitchFamily="18" charset="0"/>
                <a:cs typeface="Times New Roman" pitchFamily="18" charset="0"/>
              </a:rPr>
            </a:br>
            <a:r>
              <a:rPr lang="pl-PL" sz="2000" u="sng" dirty="0">
                <a:solidFill>
                  <a:schemeClr val="accent1"/>
                </a:solidFill>
                <a:latin typeface="Times New Roman" pitchFamily="18" charset="0"/>
                <a:cs typeface="Times New Roman" pitchFamily="18" charset="0"/>
              </a:rPr>
              <a:t>Kobieta 2</a:t>
            </a:r>
            <a:r>
              <a:rPr lang="pl-PL" sz="2000" dirty="0">
                <a:solidFill>
                  <a:schemeClr val="accent1"/>
                </a:solidFill>
                <a:latin typeface="Times New Roman" pitchFamily="18" charset="0"/>
                <a:cs typeface="Times New Roman" pitchFamily="18" charset="0"/>
              </a:rPr>
              <a:t>: Co to za radość dla Polaków!</a:t>
            </a:r>
            <a:br>
              <a:rPr lang="pl-PL" sz="2000" dirty="0">
                <a:solidFill>
                  <a:schemeClr val="accent1"/>
                </a:solidFill>
                <a:latin typeface="Times New Roman" pitchFamily="18" charset="0"/>
                <a:cs typeface="Times New Roman" pitchFamily="18" charset="0"/>
              </a:rPr>
            </a:br>
            <a:r>
              <a:rPr lang="pl-PL" sz="2000" u="sng" dirty="0">
                <a:solidFill>
                  <a:schemeClr val="accent1"/>
                </a:solidFill>
                <a:latin typeface="Times New Roman" pitchFamily="18" charset="0"/>
                <a:cs typeface="Times New Roman" pitchFamily="18" charset="0"/>
              </a:rPr>
              <a:t>Kobieta 3</a:t>
            </a:r>
            <a:r>
              <a:rPr lang="pl-PL" sz="2000" dirty="0">
                <a:solidFill>
                  <a:schemeClr val="accent1"/>
                </a:solidFill>
                <a:latin typeface="Times New Roman" pitchFamily="18" charset="0"/>
                <a:cs typeface="Times New Roman" pitchFamily="18" charset="0"/>
              </a:rPr>
              <a:t>: Ciekawe, czy nasza rodzina z Krakowa też siedziała przed telewizorem?</a:t>
            </a:r>
            <a:br>
              <a:rPr lang="pl-PL" sz="2000" dirty="0">
                <a:solidFill>
                  <a:schemeClr val="accent1"/>
                </a:solidFill>
                <a:latin typeface="Times New Roman" pitchFamily="18" charset="0"/>
                <a:cs typeface="Times New Roman" pitchFamily="18" charset="0"/>
              </a:rPr>
            </a:br>
            <a:r>
              <a:rPr lang="pl-PL" sz="2000" u="sng" dirty="0">
                <a:solidFill>
                  <a:schemeClr val="accent1"/>
                </a:solidFill>
                <a:latin typeface="Times New Roman" pitchFamily="18" charset="0"/>
                <a:cs typeface="Times New Roman" pitchFamily="18" charset="0"/>
              </a:rPr>
              <a:t>Mężczyzna 2</a:t>
            </a:r>
            <a:r>
              <a:rPr lang="pl-PL" sz="2000" dirty="0">
                <a:solidFill>
                  <a:schemeClr val="accent1"/>
                </a:solidFill>
                <a:latin typeface="Times New Roman" pitchFamily="18" charset="0"/>
                <a:cs typeface="Times New Roman" pitchFamily="18" charset="0"/>
              </a:rPr>
              <a:t>: Nawet jeśli, nie myśl, że komunistyczne władze pozwoliły im obejrzeć transmisję z wyboru papieża. My tu, w Chicago, wcześniej niż w Krakowie wiemy, że…</a:t>
            </a:r>
            <a:br>
              <a:rPr lang="pl-PL" sz="2000" dirty="0">
                <a:solidFill>
                  <a:schemeClr val="accent1"/>
                </a:solidFill>
                <a:latin typeface="Times New Roman" pitchFamily="18" charset="0"/>
                <a:cs typeface="Times New Roman" pitchFamily="18" charset="0"/>
              </a:rPr>
            </a:br>
            <a:r>
              <a:rPr lang="pl-PL" sz="2000" u="sng" dirty="0">
                <a:solidFill>
                  <a:schemeClr val="accent1"/>
                </a:solidFill>
                <a:latin typeface="Times New Roman" pitchFamily="18" charset="0"/>
                <a:cs typeface="Times New Roman" pitchFamily="18" charset="0"/>
              </a:rPr>
              <a:t>Wszyscy</a:t>
            </a:r>
            <a:r>
              <a:rPr lang="pl-PL" sz="2000" dirty="0">
                <a:solidFill>
                  <a:schemeClr val="accent1"/>
                </a:solidFill>
                <a:latin typeface="Times New Roman" pitchFamily="18" charset="0"/>
                <a:cs typeface="Times New Roman" pitchFamily="18" charset="0"/>
              </a:rPr>
              <a:t>: Mamy papieża Polaka!</a:t>
            </a:r>
            <a:br>
              <a:rPr lang="pl-PL" sz="2000" dirty="0">
                <a:solidFill>
                  <a:schemeClr val="accent1"/>
                </a:solidFill>
                <a:latin typeface="Times New Roman" pitchFamily="18" charset="0"/>
                <a:cs typeface="Times New Roman" pitchFamily="18" charset="0"/>
              </a:rPr>
            </a:br>
            <a:r>
              <a:rPr lang="pl-PL" sz="2000" dirty="0">
                <a:solidFill>
                  <a:schemeClr val="accent1"/>
                </a:solidFill>
                <a:latin typeface="Times New Roman" pitchFamily="18" charset="0"/>
                <a:cs typeface="Times New Roman" pitchFamily="18" charset="0"/>
              </a:rPr>
              <a:t>Mężczyzna 1: Nie martw się, dowiedzą się. A wtedy wszystkie dzwony zadzwonią radośnie.</a:t>
            </a:r>
            <a:br>
              <a:rPr lang="pl-PL" sz="2000" dirty="0">
                <a:solidFill>
                  <a:schemeClr val="accent1"/>
                </a:solidFill>
                <a:latin typeface="Times New Roman" pitchFamily="18" charset="0"/>
                <a:cs typeface="Times New Roman" pitchFamily="18" charset="0"/>
              </a:rPr>
            </a:br>
            <a:r>
              <a:rPr lang="pl-PL" sz="2000" u="sng" dirty="0">
                <a:solidFill>
                  <a:schemeClr val="accent1"/>
                </a:solidFill>
                <a:latin typeface="Times New Roman" pitchFamily="18" charset="0"/>
                <a:cs typeface="Times New Roman" pitchFamily="18" charset="0"/>
              </a:rPr>
              <a:t>Wszysc</a:t>
            </a:r>
            <a:r>
              <a:rPr lang="pl-PL" sz="2000" dirty="0">
                <a:solidFill>
                  <a:schemeClr val="accent1"/>
                </a:solidFill>
                <a:latin typeface="Times New Roman" pitchFamily="18" charset="0"/>
                <a:cs typeface="Times New Roman" pitchFamily="18" charset="0"/>
              </a:rPr>
              <a:t>y: </a:t>
            </a:r>
            <a:r>
              <a:rPr lang="pl-PL" sz="2000" i="1" dirty="0">
                <a:solidFill>
                  <a:schemeClr val="accent1"/>
                </a:solidFill>
                <a:latin typeface="Times New Roman" pitchFamily="18" charset="0"/>
                <a:cs typeface="Times New Roman" pitchFamily="18" charset="0"/>
              </a:rPr>
              <a:t>Wiwat Jan Paweł II!</a:t>
            </a:r>
            <a:r>
              <a:rPr lang="pl-PL" i="1" dirty="0"/>
              <a:t/>
            </a:r>
            <a:br>
              <a:rPr lang="pl-PL" i="1" dirty="0"/>
            </a:br>
            <a:endParaRPr lang="pl-PL" i="1" dirty="0"/>
          </a:p>
        </p:txBody>
      </p:sp>
      <p:sp>
        <p:nvSpPr>
          <p:cNvPr id="3" name="Podtytuł 2"/>
          <p:cNvSpPr>
            <a:spLocks noGrp="1"/>
          </p:cNvSpPr>
          <p:nvPr>
            <p:ph type="subTitle" idx="1"/>
          </p:nvPr>
        </p:nvSpPr>
        <p:spPr>
          <a:xfrm flipV="1">
            <a:off x="2267744" y="6597352"/>
            <a:ext cx="6172200" cy="45719"/>
          </a:xfrm>
        </p:spPr>
        <p:txBody>
          <a:bodyPr>
            <a:normAutofit fontScale="25000" lnSpcReduction="20000"/>
          </a:bodyPr>
          <a:lstStyle/>
          <a:p>
            <a:endParaRPr lang="pl-PL" dirty="0"/>
          </a:p>
        </p:txBody>
      </p:sp>
    </p:spTree>
    <p:extLst>
      <p:ext uri="{BB962C8B-B14F-4D97-AF65-F5344CB8AC3E}">
        <p14:creationId xmlns:p14="http://schemas.microsoft.com/office/powerpoint/2010/main" val="791971729"/>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dirty="0"/>
          </a:p>
        </p:txBody>
      </p:sp>
      <p:sp>
        <p:nvSpPr>
          <p:cNvPr id="3" name="Podtytuł 2"/>
          <p:cNvSpPr>
            <a:spLocks noGrp="1"/>
          </p:cNvSpPr>
          <p:nvPr>
            <p:ph type="subTitle" idx="1"/>
          </p:nvPr>
        </p:nvSpPr>
        <p:spPr/>
        <p:txBody>
          <a:bodyPr/>
          <a:lstStyle/>
          <a:p>
            <a:endParaRPr lang="pl-P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181" y="1844824"/>
            <a:ext cx="5616624" cy="349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847248"/>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8)">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081048" y="2132856"/>
            <a:ext cx="6883440" cy="1894362"/>
          </a:xfrm>
        </p:spPr>
        <p:txBody>
          <a:bodyPr>
            <a:normAutofit/>
          </a:bodyPr>
          <a:lstStyle/>
          <a:p>
            <a:r>
              <a:rPr lang="pl-PL" sz="6600" cap="all" dirty="0">
                <a:solidFill>
                  <a:schemeClr val="accent1"/>
                </a:solidFill>
                <a:latin typeface="Century" pitchFamily="18" charset="0"/>
              </a:rPr>
              <a:t>PIELGRZYMKI</a:t>
            </a:r>
            <a:r>
              <a:rPr lang="pl-PL" dirty="0"/>
              <a:t/>
            </a:r>
            <a:br>
              <a:rPr lang="pl-PL" dirty="0"/>
            </a:br>
            <a:endParaRPr lang="pl-PL" dirty="0"/>
          </a:p>
        </p:txBody>
      </p:sp>
      <p:sp>
        <p:nvSpPr>
          <p:cNvPr id="3" name="Podtytuł 2"/>
          <p:cNvSpPr>
            <a:spLocks noGrp="1"/>
          </p:cNvSpPr>
          <p:nvPr>
            <p:ph type="subTitle" idx="1"/>
          </p:nvPr>
        </p:nvSpPr>
        <p:spPr/>
        <p:txBody>
          <a:bodyPr/>
          <a:lstStyle/>
          <a:p>
            <a:endParaRPr lang="pl-PL"/>
          </a:p>
        </p:txBody>
      </p:sp>
    </p:spTree>
    <p:extLst>
      <p:ext uri="{BB962C8B-B14F-4D97-AF65-F5344CB8AC3E}">
        <p14:creationId xmlns:p14="http://schemas.microsoft.com/office/powerpoint/2010/main" val="3204489258"/>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67744" y="260648"/>
            <a:ext cx="6552728" cy="5976664"/>
          </a:xfrm>
        </p:spPr>
        <p:txBody>
          <a:bodyPr>
            <a:normAutofit fontScale="90000"/>
          </a:bodyPr>
          <a:lstStyle/>
          <a:p>
            <a:r>
              <a:rPr lang="pl-PL" dirty="0" smtClean="0">
                <a:solidFill>
                  <a:schemeClr val="accent1"/>
                </a:solidFill>
              </a:rPr>
              <a:t>	</a:t>
            </a:r>
            <a:r>
              <a:rPr lang="pl-PL" dirty="0" smtClean="0">
                <a:solidFill>
                  <a:schemeClr val="accent1"/>
                </a:solidFill>
                <a:latin typeface="Times New Roman" pitchFamily="18" charset="0"/>
                <a:cs typeface="Times New Roman" pitchFamily="18" charset="0"/>
              </a:rPr>
              <a:t>I </a:t>
            </a:r>
            <a:r>
              <a:rPr lang="pl-PL" dirty="0">
                <a:solidFill>
                  <a:schemeClr val="accent1"/>
                </a:solidFill>
                <a:latin typeface="Times New Roman" pitchFamily="18" charset="0"/>
                <a:cs typeface="Times New Roman" pitchFamily="18" charset="0"/>
              </a:rPr>
              <a:t>tak się stało. To był niezwykły pontyfikat. Nieustająca praca </a:t>
            </a:r>
            <a:r>
              <a:rPr lang="pl-PL" dirty="0" smtClean="0">
                <a:solidFill>
                  <a:schemeClr val="accent1"/>
                </a:solidFill>
                <a:latin typeface="Times New Roman" pitchFamily="18" charset="0"/>
                <a:cs typeface="Times New Roman" pitchFamily="18" charset="0"/>
              </a:rPr>
              <a:t/>
            </a:r>
            <a:br>
              <a:rPr lang="pl-PL" dirty="0" smtClean="0">
                <a:solidFill>
                  <a:schemeClr val="accent1"/>
                </a:solidFill>
                <a:latin typeface="Times New Roman" pitchFamily="18" charset="0"/>
                <a:cs typeface="Times New Roman" pitchFamily="18" charset="0"/>
              </a:rPr>
            </a:br>
            <a:r>
              <a:rPr lang="pl-PL" dirty="0" smtClean="0">
                <a:solidFill>
                  <a:schemeClr val="accent1"/>
                </a:solidFill>
                <a:latin typeface="Times New Roman" pitchFamily="18" charset="0"/>
                <a:cs typeface="Times New Roman" pitchFamily="18" charset="0"/>
              </a:rPr>
              <a:t>i </a:t>
            </a:r>
            <a:r>
              <a:rPr lang="pl-PL" dirty="0">
                <a:solidFill>
                  <a:schemeClr val="accent1"/>
                </a:solidFill>
                <a:latin typeface="Times New Roman" pitchFamily="18" charset="0"/>
                <a:cs typeface="Times New Roman" pitchFamily="18" charset="0"/>
              </a:rPr>
              <a:t>modlitwa, spotkania, audiencje, narady, pisanie encyklik. </a:t>
            </a:r>
            <a:r>
              <a:rPr lang="pl-PL" dirty="0" smtClean="0">
                <a:solidFill>
                  <a:schemeClr val="accent1"/>
                </a:solidFill>
                <a:latin typeface="Times New Roman" pitchFamily="18" charset="0"/>
                <a:cs typeface="Times New Roman" pitchFamily="18" charset="0"/>
              </a:rPr>
              <a:t>Starania</a:t>
            </a:r>
            <a:br>
              <a:rPr lang="pl-PL" dirty="0" smtClean="0">
                <a:solidFill>
                  <a:schemeClr val="accent1"/>
                </a:solidFill>
                <a:latin typeface="Times New Roman" pitchFamily="18" charset="0"/>
                <a:cs typeface="Times New Roman" pitchFamily="18" charset="0"/>
              </a:rPr>
            </a:br>
            <a:r>
              <a:rPr lang="pl-PL" dirty="0" smtClean="0">
                <a:solidFill>
                  <a:schemeClr val="accent1"/>
                </a:solidFill>
                <a:latin typeface="Times New Roman" pitchFamily="18" charset="0"/>
                <a:cs typeface="Times New Roman" pitchFamily="18" charset="0"/>
              </a:rPr>
              <a:t>o </a:t>
            </a:r>
            <a:r>
              <a:rPr lang="pl-PL" dirty="0">
                <a:solidFill>
                  <a:schemeClr val="accent1"/>
                </a:solidFill>
                <a:latin typeface="Times New Roman" pitchFamily="18" charset="0"/>
                <a:cs typeface="Times New Roman" pitchFamily="18" charset="0"/>
              </a:rPr>
              <a:t>dialog pomiędzy różnymi kościołami, troska o młodych. </a:t>
            </a:r>
            <a:r>
              <a:rPr lang="pl-PL" dirty="0" smtClean="0">
                <a:solidFill>
                  <a:schemeClr val="accent1"/>
                </a:solidFill>
                <a:latin typeface="Times New Roman" pitchFamily="18" charset="0"/>
                <a:cs typeface="Times New Roman" pitchFamily="18" charset="0"/>
              </a:rPr>
              <a:t/>
            </a:r>
            <a:br>
              <a:rPr lang="pl-PL" dirty="0" smtClean="0">
                <a:solidFill>
                  <a:schemeClr val="accent1"/>
                </a:solidFill>
                <a:latin typeface="Times New Roman" pitchFamily="18" charset="0"/>
                <a:cs typeface="Times New Roman" pitchFamily="18" charset="0"/>
              </a:rPr>
            </a:br>
            <a:r>
              <a:rPr lang="pl-PL" dirty="0" smtClean="0">
                <a:solidFill>
                  <a:schemeClr val="accent1"/>
                </a:solidFill>
                <a:latin typeface="Times New Roman" pitchFamily="18" charset="0"/>
                <a:cs typeface="Times New Roman" pitchFamily="18" charset="0"/>
              </a:rPr>
              <a:t>To </a:t>
            </a:r>
            <a:r>
              <a:rPr lang="pl-PL" dirty="0">
                <a:solidFill>
                  <a:schemeClr val="accent1"/>
                </a:solidFill>
                <a:latin typeface="Times New Roman" pitchFamily="18" charset="0"/>
                <a:cs typeface="Times New Roman" pitchFamily="18" charset="0"/>
              </a:rPr>
              <a:t>także tysiące przebytych kilometrów, pielgrzymki </a:t>
            </a:r>
            <a:r>
              <a:rPr lang="pl-PL" dirty="0" smtClean="0">
                <a:solidFill>
                  <a:schemeClr val="accent1"/>
                </a:solidFill>
                <a:latin typeface="Times New Roman" pitchFamily="18" charset="0"/>
                <a:cs typeface="Times New Roman" pitchFamily="18" charset="0"/>
              </a:rPr>
              <a:t/>
            </a:r>
            <a:br>
              <a:rPr lang="pl-PL" dirty="0" smtClean="0">
                <a:solidFill>
                  <a:schemeClr val="accent1"/>
                </a:solidFill>
                <a:latin typeface="Times New Roman" pitchFamily="18" charset="0"/>
                <a:cs typeface="Times New Roman" pitchFamily="18" charset="0"/>
              </a:rPr>
            </a:br>
            <a:r>
              <a:rPr lang="pl-PL" dirty="0" smtClean="0">
                <a:solidFill>
                  <a:schemeClr val="accent1"/>
                </a:solidFill>
                <a:latin typeface="Times New Roman" pitchFamily="18" charset="0"/>
                <a:cs typeface="Times New Roman" pitchFamily="18" charset="0"/>
              </a:rPr>
              <a:t>do </a:t>
            </a:r>
            <a:r>
              <a:rPr lang="pl-PL" dirty="0">
                <a:solidFill>
                  <a:schemeClr val="accent1"/>
                </a:solidFill>
                <a:latin typeface="Times New Roman" pitchFamily="18" charset="0"/>
                <a:cs typeface="Times New Roman" pitchFamily="18" charset="0"/>
              </a:rPr>
              <a:t>najodleglejszych zakątków świata. A wśród nich pielgrzymki szczególnie ważne – </a:t>
            </a:r>
            <a:r>
              <a:rPr lang="pl-PL" dirty="0" smtClean="0">
                <a:solidFill>
                  <a:schemeClr val="accent1"/>
                </a:solidFill>
                <a:latin typeface="Times New Roman" pitchFamily="18" charset="0"/>
                <a:cs typeface="Times New Roman" pitchFamily="18" charset="0"/>
              </a:rPr>
              <a:t/>
            </a:r>
            <a:br>
              <a:rPr lang="pl-PL" dirty="0" smtClean="0">
                <a:solidFill>
                  <a:schemeClr val="accent1"/>
                </a:solidFill>
                <a:latin typeface="Times New Roman" pitchFamily="18" charset="0"/>
                <a:cs typeface="Times New Roman" pitchFamily="18" charset="0"/>
              </a:rPr>
            </a:br>
            <a:r>
              <a:rPr lang="pl-PL" dirty="0" smtClean="0">
                <a:solidFill>
                  <a:schemeClr val="accent1"/>
                </a:solidFill>
                <a:latin typeface="Times New Roman" pitchFamily="18" charset="0"/>
                <a:cs typeface="Times New Roman" pitchFamily="18" charset="0"/>
              </a:rPr>
              <a:t>te </a:t>
            </a:r>
            <a:r>
              <a:rPr lang="pl-PL" dirty="0">
                <a:solidFill>
                  <a:schemeClr val="accent1"/>
                </a:solidFill>
                <a:latin typeface="Times New Roman" pitchFamily="18" charset="0"/>
                <a:cs typeface="Times New Roman" pitchFamily="18" charset="0"/>
              </a:rPr>
              <a:t>do ojczyzny.</a:t>
            </a:r>
            <a:r>
              <a:rPr lang="pl-PL" dirty="0">
                <a:latin typeface="Times New Roman" pitchFamily="18" charset="0"/>
                <a:cs typeface="Times New Roman" pitchFamily="18" charset="0"/>
              </a:rPr>
              <a:t/>
            </a:r>
            <a:br>
              <a:rPr lang="pl-PL" dirty="0">
                <a:latin typeface="Times New Roman" pitchFamily="18" charset="0"/>
                <a:cs typeface="Times New Roman" pitchFamily="18" charset="0"/>
              </a:rPr>
            </a:br>
            <a:endParaRPr lang="pl-PL" dirty="0">
              <a:latin typeface="Times New Roman" pitchFamily="18" charset="0"/>
              <a:cs typeface="Times New Roman" pitchFamily="18" charset="0"/>
            </a:endParaRPr>
          </a:p>
        </p:txBody>
      </p:sp>
      <p:sp>
        <p:nvSpPr>
          <p:cNvPr id="3" name="Podtytuł 2"/>
          <p:cNvSpPr>
            <a:spLocks noGrp="1"/>
          </p:cNvSpPr>
          <p:nvPr>
            <p:ph type="subTitle" idx="1"/>
          </p:nvPr>
        </p:nvSpPr>
        <p:spPr>
          <a:xfrm flipV="1">
            <a:off x="2286000" y="6374921"/>
            <a:ext cx="6172200" cy="45719"/>
          </a:xfrm>
        </p:spPr>
        <p:txBody>
          <a:bodyPr>
            <a:normAutofit fontScale="25000" lnSpcReduction="20000"/>
          </a:bodyPr>
          <a:lstStyle/>
          <a:p>
            <a:endParaRPr lang="pl-PL" dirty="0"/>
          </a:p>
        </p:txBody>
      </p:sp>
    </p:spTree>
    <p:extLst>
      <p:ext uri="{BB962C8B-B14F-4D97-AF65-F5344CB8AC3E}">
        <p14:creationId xmlns:p14="http://schemas.microsoft.com/office/powerpoint/2010/main" val="2410512798"/>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dirty="0"/>
          </a:p>
        </p:txBody>
      </p:sp>
      <p:sp>
        <p:nvSpPr>
          <p:cNvPr id="3" name="Podtytuł 2"/>
          <p:cNvSpPr>
            <a:spLocks noGrp="1"/>
          </p:cNvSpPr>
          <p:nvPr>
            <p:ph type="subTitle" idx="1"/>
          </p:nvPr>
        </p:nvSpPr>
        <p:spPr/>
        <p:txBody>
          <a:bodyPr/>
          <a:lstStyle/>
          <a:p>
            <a:endParaRPr lang="pl-PL" dirty="0"/>
          </a:p>
        </p:txBody>
      </p:sp>
      <p:pic>
        <p:nvPicPr>
          <p:cNvPr id="4" name="Obraz 3" descr="Geografia pielgrzymek Jana Pawła II (Karola Wojtyły) | Prezentacja ..."/>
          <p:cNvPicPr/>
          <p:nvPr/>
        </p:nvPicPr>
        <p:blipFill>
          <a:blip r:embed="rId2">
            <a:extLst>
              <a:ext uri="{28A0092B-C50C-407E-A947-70E740481C1C}">
                <a14:useLocalDpi xmlns:a14="http://schemas.microsoft.com/office/drawing/2010/main" val="0"/>
              </a:ext>
            </a:extLst>
          </a:blip>
          <a:srcRect/>
          <a:stretch>
            <a:fillRect/>
          </a:stretch>
        </p:blipFill>
        <p:spPr bwMode="auto">
          <a:xfrm>
            <a:off x="2462868" y="1700808"/>
            <a:ext cx="6192687" cy="3210272"/>
          </a:xfrm>
          <a:prstGeom prst="rect">
            <a:avLst/>
          </a:prstGeom>
          <a:noFill/>
          <a:ln>
            <a:noFill/>
          </a:ln>
        </p:spPr>
      </p:pic>
    </p:spTree>
    <p:extLst>
      <p:ext uri="{BB962C8B-B14F-4D97-AF65-F5344CB8AC3E}">
        <p14:creationId xmlns:p14="http://schemas.microsoft.com/office/powerpoint/2010/main" val="3382210239"/>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483768" y="2420888"/>
            <a:ext cx="6172200" cy="1894362"/>
          </a:xfrm>
        </p:spPr>
        <p:txBody>
          <a:bodyPr/>
          <a:lstStyle/>
          <a:p>
            <a:r>
              <a:rPr lang="pl-PL" sz="6600" cap="all" dirty="0">
                <a:solidFill>
                  <a:schemeClr val="accent1"/>
                </a:solidFill>
                <a:latin typeface="Century" pitchFamily="18" charset="0"/>
                <a:cs typeface="Times New Roman" pitchFamily="18" charset="0"/>
              </a:rPr>
              <a:t>ZAMACH</a:t>
            </a:r>
            <a:r>
              <a:rPr lang="pl-PL" dirty="0">
                <a:latin typeface="Algerian" pitchFamily="82" charset="0"/>
              </a:rPr>
              <a:t/>
            </a:r>
            <a:br>
              <a:rPr lang="pl-PL" dirty="0">
                <a:latin typeface="Algerian" pitchFamily="82" charset="0"/>
              </a:rPr>
            </a:br>
            <a:endParaRPr lang="pl-PL" dirty="0">
              <a:latin typeface="Algerian" pitchFamily="82" charset="0"/>
            </a:endParaRPr>
          </a:p>
        </p:txBody>
      </p:sp>
      <p:sp>
        <p:nvSpPr>
          <p:cNvPr id="3" name="Podtytuł 2"/>
          <p:cNvSpPr>
            <a:spLocks noGrp="1"/>
          </p:cNvSpPr>
          <p:nvPr>
            <p:ph type="subTitle" idx="1"/>
          </p:nvPr>
        </p:nvSpPr>
        <p:spPr/>
        <p:txBody>
          <a:bodyPr/>
          <a:lstStyle/>
          <a:p>
            <a:endParaRPr lang="pl-PL" dirty="0"/>
          </a:p>
        </p:txBody>
      </p:sp>
    </p:spTree>
    <p:extLst>
      <p:ext uri="{BB962C8B-B14F-4D97-AF65-F5344CB8AC3E}">
        <p14:creationId xmlns:p14="http://schemas.microsoft.com/office/powerpoint/2010/main" val="3700083421"/>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339752" y="332656"/>
            <a:ext cx="6624736" cy="6408712"/>
          </a:xfrm>
        </p:spPr>
        <p:txBody>
          <a:bodyPr>
            <a:normAutofit fontScale="90000"/>
          </a:bodyPr>
          <a:lstStyle/>
          <a:p>
            <a:r>
              <a:rPr lang="pl-PL" sz="2000" i="1" dirty="0">
                <a:solidFill>
                  <a:schemeClr val="accent1">
                    <a:lumMod val="75000"/>
                  </a:schemeClr>
                </a:solidFill>
                <a:latin typeface="Times New Roman" pitchFamily="18" charset="0"/>
                <a:cs typeface="Times New Roman" pitchFamily="18" charset="0"/>
              </a:rPr>
              <a:t>Chrzest Karola Wojtyły. </a:t>
            </a:r>
            <a:r>
              <a:rPr lang="pl-PL" sz="2000" i="1" dirty="0" smtClean="0">
                <a:solidFill>
                  <a:schemeClr val="accent1">
                    <a:lumMod val="75000"/>
                  </a:schemeClr>
                </a:solidFill>
                <a:latin typeface="Times New Roman" pitchFamily="18" charset="0"/>
                <a:cs typeface="Times New Roman" pitchFamily="18" charset="0"/>
              </a:rPr>
              <a:t/>
            </a:r>
            <a:br>
              <a:rPr lang="pl-PL" sz="2000" i="1" dirty="0" smtClean="0">
                <a:solidFill>
                  <a:schemeClr val="accent1">
                    <a:lumMod val="75000"/>
                  </a:schemeClr>
                </a:solidFill>
                <a:latin typeface="Times New Roman" pitchFamily="18" charset="0"/>
                <a:cs typeface="Times New Roman" pitchFamily="18" charset="0"/>
              </a:rPr>
            </a:br>
            <a:r>
              <a:rPr lang="pl-PL" sz="2000" i="1" dirty="0">
                <a:solidFill>
                  <a:schemeClr val="accent1">
                    <a:lumMod val="75000"/>
                  </a:schemeClr>
                </a:solidFill>
                <a:latin typeface="Times New Roman" pitchFamily="18" charset="0"/>
                <a:cs typeface="Times New Roman" pitchFamily="18" charset="0"/>
              </a:rPr>
              <a:t/>
            </a:r>
            <a:br>
              <a:rPr lang="pl-PL" sz="2000" i="1" dirty="0">
                <a:solidFill>
                  <a:schemeClr val="accent1">
                    <a:lumMod val="75000"/>
                  </a:schemeClr>
                </a:solidFill>
                <a:latin typeface="Times New Roman" pitchFamily="18" charset="0"/>
                <a:cs typeface="Times New Roman" pitchFamily="18" charset="0"/>
              </a:rPr>
            </a:br>
            <a:r>
              <a:rPr lang="pl-PL" sz="2000" dirty="0">
                <a:solidFill>
                  <a:schemeClr val="accent1">
                    <a:lumMod val="75000"/>
                  </a:schemeClr>
                </a:solidFill>
                <a:latin typeface="Times New Roman" pitchFamily="18" charset="0"/>
                <a:cs typeface="Times New Roman" pitchFamily="18" charset="0"/>
              </a:rPr>
              <a:t/>
            </a:r>
            <a:br>
              <a:rPr lang="pl-PL" sz="2000" dirty="0">
                <a:solidFill>
                  <a:schemeClr val="accent1">
                    <a:lumMod val="75000"/>
                  </a:schemeClr>
                </a:solidFill>
                <a:latin typeface="Times New Roman" pitchFamily="18" charset="0"/>
                <a:cs typeface="Times New Roman" pitchFamily="18" charset="0"/>
              </a:rPr>
            </a:br>
            <a:r>
              <a:rPr lang="pl-PL" sz="2000" u="sng" dirty="0" smtClean="0">
                <a:solidFill>
                  <a:schemeClr val="accent1">
                    <a:lumMod val="75000"/>
                  </a:schemeClr>
                </a:solidFill>
                <a:latin typeface="Times New Roman" pitchFamily="18" charset="0"/>
                <a:cs typeface="Times New Roman" pitchFamily="18" charset="0"/>
              </a:rPr>
              <a:t>Przechodzień</a:t>
            </a:r>
            <a:r>
              <a:rPr lang="pl-PL" sz="2000" dirty="0" smtClean="0">
                <a:solidFill>
                  <a:schemeClr val="accent1">
                    <a:lumMod val="75000"/>
                  </a:schemeClr>
                </a:solidFill>
                <a:latin typeface="Times New Roman" pitchFamily="18" charset="0"/>
                <a:cs typeface="Times New Roman" pitchFamily="18" charset="0"/>
              </a:rPr>
              <a:t>: </a:t>
            </a:r>
            <a:r>
              <a:rPr lang="pl-PL" sz="2000" dirty="0">
                <a:solidFill>
                  <a:schemeClr val="accent1">
                    <a:lumMod val="75000"/>
                  </a:schemeClr>
                </a:solidFill>
                <a:latin typeface="Times New Roman" pitchFamily="18" charset="0"/>
                <a:cs typeface="Times New Roman" pitchFamily="18" charset="0"/>
              </a:rPr>
              <a:t>dzień dobry, panie poruczniku! Witam, </a:t>
            </a:r>
            <a:r>
              <a:rPr lang="pl-PL" sz="2000" dirty="0" smtClean="0">
                <a:solidFill>
                  <a:schemeClr val="accent1">
                    <a:lumMod val="75000"/>
                  </a:schemeClr>
                </a:solidFill>
                <a:latin typeface="Times New Roman" pitchFamily="18" charset="0"/>
                <a:cs typeface="Times New Roman" pitchFamily="18" charset="0"/>
              </a:rPr>
              <a:t/>
            </a:r>
            <a:br>
              <a:rPr lang="pl-PL" sz="2000" dirty="0" smtClean="0">
                <a:solidFill>
                  <a:schemeClr val="accent1">
                    <a:lumMod val="75000"/>
                  </a:schemeClr>
                </a:solidFill>
                <a:latin typeface="Times New Roman" pitchFamily="18" charset="0"/>
                <a:cs typeface="Times New Roman" pitchFamily="18" charset="0"/>
              </a:rPr>
            </a:br>
            <a:r>
              <a:rPr lang="pl-PL" sz="2000" dirty="0" smtClean="0">
                <a:solidFill>
                  <a:schemeClr val="accent1">
                    <a:lumMod val="75000"/>
                  </a:schemeClr>
                </a:solidFill>
                <a:latin typeface="Times New Roman" pitchFamily="18" charset="0"/>
                <a:cs typeface="Times New Roman" pitchFamily="18" charset="0"/>
              </a:rPr>
              <a:t>pani </a:t>
            </a:r>
            <a:r>
              <a:rPr lang="pl-PL" sz="2000" dirty="0">
                <a:solidFill>
                  <a:schemeClr val="accent1">
                    <a:lumMod val="75000"/>
                  </a:schemeClr>
                </a:solidFill>
                <a:latin typeface="Times New Roman" pitchFamily="18" charset="0"/>
                <a:cs typeface="Times New Roman" pitchFamily="18" charset="0"/>
              </a:rPr>
              <a:t>Emilio!</a:t>
            </a:r>
            <a:br>
              <a:rPr lang="pl-PL" sz="2000" dirty="0">
                <a:solidFill>
                  <a:schemeClr val="accent1">
                    <a:lumMod val="75000"/>
                  </a:schemeClr>
                </a:solidFill>
                <a:latin typeface="Times New Roman" pitchFamily="18" charset="0"/>
                <a:cs typeface="Times New Roman" pitchFamily="18" charset="0"/>
              </a:rPr>
            </a:br>
            <a:r>
              <a:rPr lang="pl-PL" sz="2000" u="sng" dirty="0" smtClean="0">
                <a:solidFill>
                  <a:schemeClr val="accent1">
                    <a:lumMod val="75000"/>
                  </a:schemeClr>
                </a:solidFill>
                <a:latin typeface="Times New Roman" pitchFamily="18" charset="0"/>
                <a:cs typeface="Times New Roman" pitchFamily="18" charset="0"/>
              </a:rPr>
              <a:t>Chłopcy: </a:t>
            </a:r>
            <a:r>
              <a:rPr lang="pl-PL" sz="2000" dirty="0">
                <a:solidFill>
                  <a:schemeClr val="accent1">
                    <a:lumMod val="75000"/>
                  </a:schemeClr>
                </a:solidFill>
                <a:latin typeface="Times New Roman" pitchFamily="18" charset="0"/>
                <a:cs typeface="Times New Roman" pitchFamily="18" charset="0"/>
              </a:rPr>
              <a:t>O, państwo Wojtyłowie! Dzień dobry!</a:t>
            </a:r>
            <a:br>
              <a:rPr lang="pl-PL" sz="2000" dirty="0">
                <a:solidFill>
                  <a:schemeClr val="accent1">
                    <a:lumMod val="75000"/>
                  </a:schemeClr>
                </a:solidFill>
                <a:latin typeface="Times New Roman" pitchFamily="18" charset="0"/>
                <a:cs typeface="Times New Roman" pitchFamily="18" charset="0"/>
              </a:rPr>
            </a:br>
            <a:r>
              <a:rPr lang="pl-PL" sz="2000" u="sng" dirty="0">
                <a:solidFill>
                  <a:schemeClr val="accent1">
                    <a:lumMod val="75000"/>
                  </a:schemeClr>
                </a:solidFill>
                <a:latin typeface="Times New Roman" pitchFamily="18" charset="0"/>
                <a:cs typeface="Times New Roman" pitchFamily="18" charset="0"/>
              </a:rPr>
              <a:t>Pani z koszykiem warzyw</a:t>
            </a:r>
            <a:r>
              <a:rPr lang="pl-PL" sz="2000" dirty="0">
                <a:solidFill>
                  <a:schemeClr val="accent1">
                    <a:lumMod val="75000"/>
                  </a:schemeClr>
                </a:solidFill>
                <a:latin typeface="Times New Roman" pitchFamily="18" charset="0"/>
                <a:cs typeface="Times New Roman" pitchFamily="18" charset="0"/>
              </a:rPr>
              <a:t>: Gratulujemy narodzin synka! Zagląda z ciekawością do zawiniątka. Jakiż śliczny chłopiec! Jakie nadaliście mu imię?</a:t>
            </a:r>
            <a:br>
              <a:rPr lang="pl-PL" sz="2000" dirty="0">
                <a:solidFill>
                  <a:schemeClr val="accent1">
                    <a:lumMod val="75000"/>
                  </a:schemeClr>
                </a:solidFill>
                <a:latin typeface="Times New Roman" pitchFamily="18" charset="0"/>
                <a:cs typeface="Times New Roman" pitchFamily="18" charset="0"/>
              </a:rPr>
            </a:br>
            <a:r>
              <a:rPr lang="pl-PL" sz="2000" u="sng" dirty="0">
                <a:solidFill>
                  <a:schemeClr val="accent1">
                    <a:lumMod val="75000"/>
                  </a:schemeClr>
                </a:solidFill>
                <a:latin typeface="Times New Roman" pitchFamily="18" charset="0"/>
                <a:cs typeface="Times New Roman" pitchFamily="18" charset="0"/>
              </a:rPr>
              <a:t>Karol:</a:t>
            </a:r>
            <a:r>
              <a:rPr lang="pl-PL" sz="2000" dirty="0">
                <a:solidFill>
                  <a:schemeClr val="accent1">
                    <a:lumMod val="75000"/>
                  </a:schemeClr>
                </a:solidFill>
                <a:latin typeface="Times New Roman" pitchFamily="18" charset="0"/>
                <a:cs typeface="Times New Roman" pitchFamily="18" charset="0"/>
              </a:rPr>
              <a:t> To Karol Józef. Drugi syn w rodzinie. Ma już miesiąc. Właśnie został ochrzczony przez księdza Żaka.</a:t>
            </a:r>
            <a:br>
              <a:rPr lang="pl-PL" sz="2000" dirty="0">
                <a:solidFill>
                  <a:schemeClr val="accent1">
                    <a:lumMod val="75000"/>
                  </a:schemeClr>
                </a:solidFill>
                <a:latin typeface="Times New Roman" pitchFamily="18" charset="0"/>
                <a:cs typeface="Times New Roman" pitchFamily="18" charset="0"/>
              </a:rPr>
            </a:br>
            <a:r>
              <a:rPr lang="pl-PL" sz="2000" u="sng" dirty="0">
                <a:solidFill>
                  <a:schemeClr val="accent1">
                    <a:lumMod val="75000"/>
                  </a:schemeClr>
                </a:solidFill>
                <a:latin typeface="Times New Roman" pitchFamily="18" charset="0"/>
                <a:cs typeface="Times New Roman" pitchFamily="18" charset="0"/>
              </a:rPr>
              <a:t>Emilia:</a:t>
            </a:r>
            <a:r>
              <a:rPr lang="pl-PL" sz="2000" dirty="0">
                <a:solidFill>
                  <a:schemeClr val="accent1">
                    <a:lumMod val="75000"/>
                  </a:schemeClr>
                </a:solidFill>
                <a:latin typeface="Times New Roman" pitchFamily="18" charset="0"/>
                <a:cs typeface="Times New Roman" pitchFamily="18" charset="0"/>
              </a:rPr>
              <a:t> Dokładnie to miesiąc i dwa dni. Rośnie jak na drożdżach. Ciekawe, na kogo nam on wyrośnie, prawda, Karolu?</a:t>
            </a:r>
            <a:br>
              <a:rPr lang="pl-PL" sz="2000" dirty="0">
                <a:solidFill>
                  <a:schemeClr val="accent1">
                    <a:lumMod val="75000"/>
                  </a:schemeClr>
                </a:solidFill>
                <a:latin typeface="Times New Roman" pitchFamily="18" charset="0"/>
                <a:cs typeface="Times New Roman" pitchFamily="18" charset="0"/>
              </a:rPr>
            </a:br>
            <a:r>
              <a:rPr lang="pl-PL" sz="2000" u="sng" dirty="0">
                <a:solidFill>
                  <a:schemeClr val="accent1">
                    <a:lumMod val="75000"/>
                  </a:schemeClr>
                </a:solidFill>
                <a:latin typeface="Times New Roman" pitchFamily="18" charset="0"/>
                <a:cs typeface="Times New Roman" pitchFamily="18" charset="0"/>
              </a:rPr>
              <a:t>Karol:</a:t>
            </a:r>
            <a:r>
              <a:rPr lang="pl-PL" sz="2000" dirty="0">
                <a:solidFill>
                  <a:schemeClr val="accent1">
                    <a:lumMod val="75000"/>
                  </a:schemeClr>
                </a:solidFill>
                <a:latin typeface="Times New Roman" pitchFamily="18" charset="0"/>
                <a:cs typeface="Times New Roman" pitchFamily="18" charset="0"/>
              </a:rPr>
              <a:t> Może zostanie wojskowym, jak ojciec?</a:t>
            </a:r>
            <a:br>
              <a:rPr lang="pl-PL" sz="2000" dirty="0">
                <a:solidFill>
                  <a:schemeClr val="accent1">
                    <a:lumMod val="75000"/>
                  </a:schemeClr>
                </a:solidFill>
                <a:latin typeface="Times New Roman" pitchFamily="18" charset="0"/>
                <a:cs typeface="Times New Roman" pitchFamily="18" charset="0"/>
              </a:rPr>
            </a:br>
            <a:r>
              <a:rPr lang="pl-PL" sz="2000" u="sng" dirty="0">
                <a:solidFill>
                  <a:schemeClr val="accent1">
                    <a:lumMod val="75000"/>
                  </a:schemeClr>
                </a:solidFill>
                <a:latin typeface="Times New Roman" pitchFamily="18" charset="0"/>
                <a:cs typeface="Times New Roman" pitchFamily="18" charset="0"/>
              </a:rPr>
              <a:t>Emilia:</a:t>
            </a:r>
            <a:r>
              <a:rPr lang="pl-PL" sz="2000" dirty="0">
                <a:solidFill>
                  <a:schemeClr val="accent1">
                    <a:lumMod val="75000"/>
                  </a:schemeClr>
                </a:solidFill>
                <a:latin typeface="Times New Roman" pitchFamily="18" charset="0"/>
                <a:cs typeface="Times New Roman" pitchFamily="18" charset="0"/>
              </a:rPr>
              <a:t> A może też będzie chciał leczyć ludzi, jak Mundek, nasz starszy syn?</a:t>
            </a:r>
            <a:br>
              <a:rPr lang="pl-PL" sz="2000" dirty="0">
                <a:solidFill>
                  <a:schemeClr val="accent1">
                    <a:lumMod val="75000"/>
                  </a:schemeClr>
                </a:solidFill>
                <a:latin typeface="Times New Roman" pitchFamily="18" charset="0"/>
                <a:cs typeface="Times New Roman" pitchFamily="18" charset="0"/>
              </a:rPr>
            </a:br>
            <a:r>
              <a:rPr lang="pl-PL" sz="2000" u="sng" dirty="0">
                <a:solidFill>
                  <a:schemeClr val="accent1">
                    <a:lumMod val="75000"/>
                  </a:schemeClr>
                </a:solidFill>
                <a:latin typeface="Times New Roman" pitchFamily="18" charset="0"/>
                <a:cs typeface="Times New Roman" pitchFamily="18" charset="0"/>
              </a:rPr>
              <a:t>Chłopcy:</a:t>
            </a:r>
            <a:r>
              <a:rPr lang="pl-PL" sz="2000" dirty="0">
                <a:solidFill>
                  <a:schemeClr val="accent1">
                    <a:lumMod val="75000"/>
                  </a:schemeClr>
                </a:solidFill>
                <a:latin typeface="Times New Roman" pitchFamily="18" charset="0"/>
                <a:cs typeface="Times New Roman" pitchFamily="18" charset="0"/>
              </a:rPr>
              <a:t> Piłkarzem! Pewnie będzie piłkarzem!</a:t>
            </a:r>
            <a:br>
              <a:rPr lang="pl-PL" sz="2000" dirty="0">
                <a:solidFill>
                  <a:schemeClr val="accent1">
                    <a:lumMod val="75000"/>
                  </a:schemeClr>
                </a:solidFill>
                <a:latin typeface="Times New Roman" pitchFamily="18" charset="0"/>
                <a:cs typeface="Times New Roman" pitchFamily="18" charset="0"/>
              </a:rPr>
            </a:br>
            <a:r>
              <a:rPr lang="pl-PL" sz="2000" u="sng" dirty="0" smtClean="0">
                <a:solidFill>
                  <a:schemeClr val="accent1">
                    <a:lumMod val="75000"/>
                  </a:schemeClr>
                </a:solidFill>
                <a:latin typeface="Times New Roman" pitchFamily="18" charset="0"/>
                <a:cs typeface="Times New Roman" pitchFamily="18" charset="0"/>
              </a:rPr>
              <a:t>Przechodzień:</a:t>
            </a:r>
            <a:r>
              <a:rPr lang="pl-PL" sz="2000" dirty="0">
                <a:solidFill>
                  <a:schemeClr val="accent1">
                    <a:lumMod val="75000"/>
                  </a:schemeClr>
                </a:solidFill>
                <a:latin typeface="Times New Roman" pitchFamily="18" charset="0"/>
                <a:cs typeface="Times New Roman" pitchFamily="18" charset="0"/>
              </a:rPr>
              <a:t> Spojrzenie ma takie mądre. To chyba będzie wielki człowiek!</a:t>
            </a:r>
            <a:br>
              <a:rPr lang="pl-PL" sz="2000" dirty="0">
                <a:solidFill>
                  <a:schemeClr val="accent1">
                    <a:lumMod val="75000"/>
                  </a:schemeClr>
                </a:solidFill>
                <a:latin typeface="Times New Roman" pitchFamily="18" charset="0"/>
                <a:cs typeface="Times New Roman" pitchFamily="18" charset="0"/>
              </a:rPr>
            </a:br>
            <a:r>
              <a:rPr lang="pl-PL" sz="2000" u="sng" dirty="0">
                <a:solidFill>
                  <a:schemeClr val="accent1">
                    <a:lumMod val="75000"/>
                  </a:schemeClr>
                </a:solidFill>
                <a:latin typeface="Times New Roman" pitchFamily="18" charset="0"/>
                <a:cs typeface="Times New Roman" pitchFamily="18" charset="0"/>
              </a:rPr>
              <a:t>Pani z koszykiem warzyw:</a:t>
            </a:r>
            <a:r>
              <a:rPr lang="pl-PL" sz="2000" dirty="0">
                <a:solidFill>
                  <a:schemeClr val="accent1">
                    <a:lumMod val="75000"/>
                  </a:schemeClr>
                </a:solidFill>
                <a:latin typeface="Times New Roman" pitchFamily="18" charset="0"/>
                <a:cs typeface="Times New Roman" pitchFamily="18" charset="0"/>
              </a:rPr>
              <a:t> Bóg jeden wie, dokąd go zaprowadzi… Niech chowa się zdrowo! Do zobaczenia.</a:t>
            </a:r>
            <a:r>
              <a:rPr lang="pl-PL" dirty="0"/>
              <a:t/>
            </a:r>
            <a:br>
              <a:rPr lang="pl-PL" dirty="0"/>
            </a:br>
            <a:endParaRPr lang="pl-PL" dirty="0"/>
          </a:p>
        </p:txBody>
      </p:sp>
      <p:sp>
        <p:nvSpPr>
          <p:cNvPr id="3" name="Podtytuł 2"/>
          <p:cNvSpPr>
            <a:spLocks noGrp="1"/>
          </p:cNvSpPr>
          <p:nvPr>
            <p:ph type="subTitle" idx="1"/>
          </p:nvPr>
        </p:nvSpPr>
        <p:spPr>
          <a:xfrm flipV="1">
            <a:off x="2286000" y="6374921"/>
            <a:ext cx="6172200" cy="45719"/>
          </a:xfrm>
        </p:spPr>
        <p:txBody>
          <a:bodyPr>
            <a:normAutofit fontScale="25000" lnSpcReduction="20000"/>
          </a:bodyPr>
          <a:lstStyle/>
          <a:p>
            <a:endParaRPr lang="pl-PL" dirty="0"/>
          </a:p>
        </p:txBody>
      </p:sp>
    </p:spTree>
    <p:extLst>
      <p:ext uri="{BB962C8B-B14F-4D97-AF65-F5344CB8AC3E}">
        <p14:creationId xmlns:p14="http://schemas.microsoft.com/office/powerpoint/2010/main" val="2296866579"/>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86000" y="332656"/>
            <a:ext cx="6606480" cy="6120680"/>
          </a:xfrm>
        </p:spPr>
        <p:txBody>
          <a:bodyPr>
            <a:noAutofit/>
          </a:bodyPr>
          <a:lstStyle/>
          <a:p>
            <a:r>
              <a:rPr lang="pl-PL" sz="2000" dirty="0" smtClean="0">
                <a:solidFill>
                  <a:schemeClr val="accent1"/>
                </a:solidFill>
                <a:latin typeface="Times New Roman" pitchFamily="18" charset="0"/>
                <a:cs typeface="Times New Roman" pitchFamily="18" charset="0"/>
              </a:rPr>
              <a:t>	Ale </a:t>
            </a:r>
            <a:r>
              <a:rPr lang="pl-PL" sz="2000" dirty="0">
                <a:solidFill>
                  <a:schemeClr val="accent1"/>
                </a:solidFill>
                <a:latin typeface="Times New Roman" pitchFamily="18" charset="0"/>
                <a:cs typeface="Times New Roman" pitchFamily="18" charset="0"/>
              </a:rPr>
              <a:t>czym są nawet najszczersze życzenia wobec nieprzewidzianych niebezpieczeństw? Podczas swej pierwszej papieskiej mszy papież mówił: nie lękajcie się. Czy lękał się wtedy, </a:t>
            </a:r>
            <a:r>
              <a:rPr lang="pl-PL" sz="2000" dirty="0" smtClean="0">
                <a:solidFill>
                  <a:schemeClr val="accent1"/>
                </a:solidFill>
                <a:latin typeface="Times New Roman" pitchFamily="18" charset="0"/>
                <a:cs typeface="Times New Roman" pitchFamily="18" charset="0"/>
              </a:rPr>
              <a:t/>
            </a:r>
            <a:br>
              <a:rPr lang="pl-PL" sz="2000" dirty="0" smtClean="0">
                <a:solidFill>
                  <a:schemeClr val="accent1"/>
                </a:solidFill>
                <a:latin typeface="Times New Roman" pitchFamily="18" charset="0"/>
                <a:cs typeface="Times New Roman" pitchFamily="18" charset="0"/>
              </a:rPr>
            </a:br>
            <a:r>
              <a:rPr lang="pl-PL" sz="2000" dirty="0" smtClean="0">
                <a:solidFill>
                  <a:schemeClr val="accent1"/>
                </a:solidFill>
                <a:latin typeface="Times New Roman" pitchFamily="18" charset="0"/>
                <a:cs typeface="Times New Roman" pitchFamily="18" charset="0"/>
              </a:rPr>
              <a:t>13 </a:t>
            </a:r>
            <a:r>
              <a:rPr lang="pl-PL" sz="2000" dirty="0">
                <a:solidFill>
                  <a:schemeClr val="accent1"/>
                </a:solidFill>
                <a:latin typeface="Times New Roman" pitchFamily="18" charset="0"/>
                <a:cs typeface="Times New Roman" pitchFamily="18" charset="0"/>
              </a:rPr>
              <a:t>maja na placu świętego Piotra?</a:t>
            </a:r>
            <a:br>
              <a:rPr lang="pl-PL" sz="2000" dirty="0">
                <a:solidFill>
                  <a:schemeClr val="accent1"/>
                </a:solidFill>
                <a:latin typeface="Times New Roman" pitchFamily="18" charset="0"/>
                <a:cs typeface="Times New Roman" pitchFamily="18" charset="0"/>
              </a:rPr>
            </a:br>
            <a:r>
              <a:rPr lang="pl-PL" sz="2000" dirty="0">
                <a:solidFill>
                  <a:schemeClr val="accent1"/>
                </a:solidFill>
                <a:latin typeface="Times New Roman" pitchFamily="18" charset="0"/>
                <a:cs typeface="Times New Roman" pitchFamily="18" charset="0"/>
              </a:rPr>
              <a:t>Prezenterka: Drodzy widzowie! Oto najnowsze wieści z Watykanu. W oficjalnym komunikacie Stolicy Apostolskiej czytamy: </a:t>
            </a:r>
            <a:r>
              <a:rPr lang="pl-PL" sz="2000" i="1" dirty="0">
                <a:solidFill>
                  <a:schemeClr val="accent1"/>
                </a:solidFill>
                <a:latin typeface="Times New Roman" pitchFamily="18" charset="0"/>
                <a:cs typeface="Times New Roman" pitchFamily="18" charset="0"/>
              </a:rPr>
              <a:t>13 maja 1981 </a:t>
            </a:r>
            <a:r>
              <a:rPr lang="pl-PL" sz="2000" i="1" dirty="0" smtClean="0">
                <a:solidFill>
                  <a:schemeClr val="accent1"/>
                </a:solidFill>
                <a:latin typeface="Times New Roman" pitchFamily="18" charset="0"/>
                <a:cs typeface="Times New Roman" pitchFamily="18" charset="0"/>
              </a:rPr>
              <a:t>roku</a:t>
            </a:r>
            <a:br>
              <a:rPr lang="pl-PL" sz="2000" i="1" dirty="0" smtClean="0">
                <a:solidFill>
                  <a:schemeClr val="accent1"/>
                </a:solidFill>
                <a:latin typeface="Times New Roman" pitchFamily="18" charset="0"/>
                <a:cs typeface="Times New Roman" pitchFamily="18" charset="0"/>
              </a:rPr>
            </a:br>
            <a:r>
              <a:rPr lang="pl-PL" sz="2000" dirty="0" smtClean="0">
                <a:solidFill>
                  <a:schemeClr val="accent1"/>
                </a:solidFill>
                <a:latin typeface="Times New Roman" pitchFamily="18" charset="0"/>
                <a:cs typeface="Times New Roman" pitchFamily="18" charset="0"/>
              </a:rPr>
              <a:t>o </a:t>
            </a:r>
            <a:r>
              <a:rPr lang="pl-PL" sz="2000" dirty="0">
                <a:solidFill>
                  <a:schemeClr val="accent1"/>
                </a:solidFill>
                <a:latin typeface="Times New Roman" pitchFamily="18" charset="0"/>
                <a:cs typeface="Times New Roman" pitchFamily="18" charset="0"/>
              </a:rPr>
              <a:t>godzinie 17.13 na placu świętego Piotra został postrzelony ojciec święty Jan Paweł II. Zamachowcem był 23-letni Turek Ali </a:t>
            </a:r>
            <a:r>
              <a:rPr lang="pl-PL" sz="2000" dirty="0" err="1">
                <a:solidFill>
                  <a:schemeClr val="accent1"/>
                </a:solidFill>
                <a:latin typeface="Times New Roman" pitchFamily="18" charset="0"/>
                <a:cs typeface="Times New Roman" pitchFamily="18" charset="0"/>
              </a:rPr>
              <a:t>Agcza</a:t>
            </a:r>
            <a:r>
              <a:rPr lang="pl-PL" sz="2000" dirty="0">
                <a:solidFill>
                  <a:schemeClr val="accent1"/>
                </a:solidFill>
                <a:latin typeface="Times New Roman" pitchFamily="18" charset="0"/>
                <a:cs typeface="Times New Roman" pitchFamily="18" charset="0"/>
              </a:rPr>
              <a:t>. Zamachowiec został zatrzymany. Ojciec święty został dotkliwie zraniony w brzuch. Operacja </a:t>
            </a:r>
            <a:r>
              <a:rPr lang="pl-PL" sz="2000" dirty="0" smtClean="0">
                <a:solidFill>
                  <a:schemeClr val="accent1"/>
                </a:solidFill>
                <a:latin typeface="Times New Roman" pitchFamily="18" charset="0"/>
                <a:cs typeface="Times New Roman" pitchFamily="18" charset="0"/>
              </a:rPr>
              <a:t/>
            </a:r>
            <a:br>
              <a:rPr lang="pl-PL" sz="2000" dirty="0" smtClean="0">
                <a:solidFill>
                  <a:schemeClr val="accent1"/>
                </a:solidFill>
                <a:latin typeface="Times New Roman" pitchFamily="18" charset="0"/>
                <a:cs typeface="Times New Roman" pitchFamily="18" charset="0"/>
              </a:rPr>
            </a:br>
            <a:r>
              <a:rPr lang="pl-PL" sz="2000" dirty="0" smtClean="0">
                <a:solidFill>
                  <a:schemeClr val="accent1"/>
                </a:solidFill>
                <a:latin typeface="Times New Roman" pitchFamily="18" charset="0"/>
                <a:cs typeface="Times New Roman" pitchFamily="18" charset="0"/>
              </a:rPr>
              <a:t>w </a:t>
            </a:r>
            <a:r>
              <a:rPr lang="pl-PL" sz="2000" dirty="0">
                <a:solidFill>
                  <a:schemeClr val="accent1"/>
                </a:solidFill>
                <a:latin typeface="Times New Roman" pitchFamily="18" charset="0"/>
                <a:cs typeface="Times New Roman" pitchFamily="18" charset="0"/>
              </a:rPr>
              <a:t>klinice </a:t>
            </a:r>
            <a:r>
              <a:rPr lang="pl-PL" sz="2000" dirty="0" err="1">
                <a:solidFill>
                  <a:schemeClr val="accent1"/>
                </a:solidFill>
                <a:latin typeface="Times New Roman" pitchFamily="18" charset="0"/>
                <a:cs typeface="Times New Roman" pitchFamily="18" charset="0"/>
              </a:rPr>
              <a:t>Gemeli</a:t>
            </a:r>
            <a:r>
              <a:rPr lang="pl-PL" sz="2000" dirty="0">
                <a:solidFill>
                  <a:schemeClr val="accent1"/>
                </a:solidFill>
                <a:latin typeface="Times New Roman" pitchFamily="18" charset="0"/>
                <a:cs typeface="Times New Roman" pitchFamily="18" charset="0"/>
              </a:rPr>
              <a:t> trwała 5 godzin. Powiodła się, </a:t>
            </a:r>
            <a:r>
              <a:rPr lang="pl-PL" sz="2000" dirty="0" smtClean="0">
                <a:solidFill>
                  <a:schemeClr val="accent1"/>
                </a:solidFill>
                <a:latin typeface="Times New Roman" pitchFamily="18" charset="0"/>
                <a:cs typeface="Times New Roman" pitchFamily="18" charset="0"/>
              </a:rPr>
              <a:t/>
            </a:r>
            <a:br>
              <a:rPr lang="pl-PL" sz="2000" dirty="0" smtClean="0">
                <a:solidFill>
                  <a:schemeClr val="accent1"/>
                </a:solidFill>
                <a:latin typeface="Times New Roman" pitchFamily="18" charset="0"/>
                <a:cs typeface="Times New Roman" pitchFamily="18" charset="0"/>
              </a:rPr>
            </a:br>
            <a:r>
              <a:rPr lang="pl-PL" sz="2000" dirty="0" smtClean="0">
                <a:solidFill>
                  <a:schemeClr val="accent1"/>
                </a:solidFill>
                <a:latin typeface="Times New Roman" pitchFamily="18" charset="0"/>
                <a:cs typeface="Times New Roman" pitchFamily="18" charset="0"/>
              </a:rPr>
              <a:t>a </a:t>
            </a:r>
            <a:r>
              <a:rPr lang="pl-PL" sz="2000" dirty="0">
                <a:solidFill>
                  <a:schemeClr val="accent1"/>
                </a:solidFill>
                <a:latin typeface="Times New Roman" pitchFamily="18" charset="0"/>
                <a:cs typeface="Times New Roman" pitchFamily="18" charset="0"/>
              </a:rPr>
              <a:t>prognozy lekarzy są optymistyczne. Z relacji naszego korespondenta wynika, że Jan Paweł II modli się za brata, który do niego strzelił. Cały świat zjednoczył się w modlitwie o powrót papieża do zdrowia. Będziemy na bieżąco informować państwa o rozwoju wydarzeń.</a:t>
            </a:r>
            <a:endParaRPr lang="pl-PL" sz="2000" dirty="0">
              <a:solidFill>
                <a:schemeClr val="accent1"/>
              </a:solidFill>
              <a:latin typeface="Times New Roman" pitchFamily="18" charset="0"/>
              <a:cs typeface="Times New Roman" pitchFamily="18" charset="0"/>
            </a:endParaRPr>
          </a:p>
        </p:txBody>
      </p:sp>
      <p:sp>
        <p:nvSpPr>
          <p:cNvPr id="3" name="Podtytuł 2"/>
          <p:cNvSpPr>
            <a:spLocks noGrp="1"/>
          </p:cNvSpPr>
          <p:nvPr>
            <p:ph type="subTitle" idx="1"/>
          </p:nvPr>
        </p:nvSpPr>
        <p:spPr>
          <a:xfrm flipV="1">
            <a:off x="2286000" y="6374922"/>
            <a:ext cx="6172200" cy="78414"/>
          </a:xfrm>
        </p:spPr>
        <p:txBody>
          <a:bodyPr>
            <a:normAutofit fontScale="25000" lnSpcReduction="20000"/>
          </a:bodyPr>
          <a:lstStyle/>
          <a:p>
            <a:endParaRPr lang="pl-PL" dirty="0"/>
          </a:p>
        </p:txBody>
      </p:sp>
    </p:spTree>
    <p:extLst>
      <p:ext uri="{BB962C8B-B14F-4D97-AF65-F5344CB8AC3E}">
        <p14:creationId xmlns:p14="http://schemas.microsoft.com/office/powerpoint/2010/main" val="4181939020"/>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339752" y="1196752"/>
            <a:ext cx="6172200" cy="3389762"/>
          </a:xfrm>
        </p:spPr>
        <p:txBody>
          <a:bodyPr/>
          <a:lstStyle/>
          <a:p>
            <a:r>
              <a:rPr lang="pl-PL" sz="6000" cap="all" dirty="0">
                <a:solidFill>
                  <a:schemeClr val="accent1"/>
                </a:solidFill>
                <a:latin typeface="Century" pitchFamily="18" charset="0"/>
              </a:rPr>
              <a:t>OCENA PONTYFIKATU</a:t>
            </a:r>
            <a:r>
              <a:rPr lang="pl-PL" dirty="0"/>
              <a:t/>
            </a:r>
            <a:br>
              <a:rPr lang="pl-PL" dirty="0"/>
            </a:br>
            <a:endParaRPr lang="pl-PL" dirty="0"/>
          </a:p>
        </p:txBody>
      </p:sp>
      <p:sp>
        <p:nvSpPr>
          <p:cNvPr id="3" name="Podtytuł 2"/>
          <p:cNvSpPr>
            <a:spLocks noGrp="1"/>
          </p:cNvSpPr>
          <p:nvPr>
            <p:ph type="subTitle" idx="1"/>
          </p:nvPr>
        </p:nvSpPr>
        <p:spPr/>
        <p:txBody>
          <a:bodyPr/>
          <a:lstStyle/>
          <a:p>
            <a:endParaRPr lang="pl-PL" dirty="0"/>
          </a:p>
        </p:txBody>
      </p:sp>
    </p:spTree>
    <p:extLst>
      <p:ext uri="{BB962C8B-B14F-4D97-AF65-F5344CB8AC3E}">
        <p14:creationId xmlns:p14="http://schemas.microsoft.com/office/powerpoint/2010/main" val="3713804220"/>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86000" y="332656"/>
            <a:ext cx="6534472" cy="6120680"/>
          </a:xfrm>
        </p:spPr>
        <p:txBody>
          <a:bodyPr>
            <a:normAutofit/>
          </a:bodyPr>
          <a:lstStyle/>
          <a:p>
            <a:r>
              <a:rPr lang="pl-PL" dirty="0" smtClean="0">
                <a:solidFill>
                  <a:schemeClr val="accent1"/>
                </a:solidFill>
                <a:latin typeface="Times New Roman" pitchFamily="18" charset="0"/>
                <a:cs typeface="Times New Roman" pitchFamily="18" charset="0"/>
              </a:rPr>
              <a:t>	Dwa </a:t>
            </a:r>
            <a:r>
              <a:rPr lang="pl-PL" dirty="0">
                <a:solidFill>
                  <a:schemeClr val="accent1"/>
                </a:solidFill>
                <a:latin typeface="Times New Roman" pitchFamily="18" charset="0"/>
                <a:cs typeface="Times New Roman" pitchFamily="18" charset="0"/>
              </a:rPr>
              <a:t>lata później Jan Paweł II odwiedził w więzieniu człowieka, który chciał odebrać mu życie</a:t>
            </a:r>
            <a:r>
              <a:rPr lang="pl-PL" dirty="0" smtClean="0">
                <a:solidFill>
                  <a:schemeClr val="accent1"/>
                </a:solidFill>
                <a:latin typeface="Times New Roman" pitchFamily="18" charset="0"/>
                <a:cs typeface="Times New Roman" pitchFamily="18" charset="0"/>
              </a:rPr>
              <a:t>.</a:t>
            </a:r>
            <a:br>
              <a:rPr lang="pl-PL" dirty="0" smtClean="0">
                <a:solidFill>
                  <a:schemeClr val="accent1"/>
                </a:solidFill>
                <a:latin typeface="Times New Roman" pitchFamily="18" charset="0"/>
                <a:cs typeface="Times New Roman" pitchFamily="18" charset="0"/>
              </a:rPr>
            </a:br>
            <a:r>
              <a:rPr lang="pl-PL" dirty="0" smtClean="0">
                <a:solidFill>
                  <a:schemeClr val="accent1"/>
                </a:solidFill>
                <a:latin typeface="Times New Roman" pitchFamily="18" charset="0"/>
                <a:cs typeface="Times New Roman" pitchFamily="18" charset="0"/>
              </a:rPr>
              <a:t>Czy </a:t>
            </a:r>
            <a:r>
              <a:rPr lang="pl-PL" dirty="0">
                <a:solidFill>
                  <a:schemeClr val="accent1"/>
                </a:solidFill>
                <a:latin typeface="Times New Roman" pitchFamily="18" charset="0"/>
                <a:cs typeface="Times New Roman" pitchFamily="18" charset="0"/>
              </a:rPr>
              <a:t>potrafilibyście być tak wielcy jak on? Pomyślcie o tym, gdy znów śmiertelnie pogniewacie się na kolegę z ławki, bo zrzucił wasz piórnik… Wielki papież, wielki człowiek, wielka osobowość. Nic dziwnego</a:t>
            </a:r>
            <a:r>
              <a:rPr lang="pl-PL" dirty="0" smtClean="0">
                <a:solidFill>
                  <a:schemeClr val="accent1"/>
                </a:solidFill>
                <a:latin typeface="Times New Roman" pitchFamily="18" charset="0"/>
                <a:cs typeface="Times New Roman" pitchFamily="18" charset="0"/>
              </a:rPr>
              <a:t>,</a:t>
            </a:r>
            <a:br>
              <a:rPr lang="pl-PL" dirty="0" smtClean="0">
                <a:solidFill>
                  <a:schemeClr val="accent1"/>
                </a:solidFill>
                <a:latin typeface="Times New Roman" pitchFamily="18" charset="0"/>
                <a:cs typeface="Times New Roman" pitchFamily="18" charset="0"/>
              </a:rPr>
            </a:br>
            <a:r>
              <a:rPr lang="pl-PL" dirty="0" smtClean="0">
                <a:solidFill>
                  <a:schemeClr val="accent1"/>
                </a:solidFill>
                <a:latin typeface="Times New Roman" pitchFamily="18" charset="0"/>
                <a:cs typeface="Times New Roman" pitchFamily="18" charset="0"/>
              </a:rPr>
              <a:t>że </a:t>
            </a:r>
            <a:r>
              <a:rPr lang="pl-PL" dirty="0">
                <a:solidFill>
                  <a:schemeClr val="accent1"/>
                </a:solidFill>
                <a:latin typeface="Times New Roman" pitchFamily="18" charset="0"/>
                <a:cs typeface="Times New Roman" pitchFamily="18" charset="0"/>
              </a:rPr>
              <a:t>pokochali go ludzie na całym świecie. A ich miłość nie słabła.</a:t>
            </a:r>
            <a:br>
              <a:rPr lang="pl-PL" dirty="0">
                <a:solidFill>
                  <a:schemeClr val="accent1"/>
                </a:solidFill>
                <a:latin typeface="Times New Roman" pitchFamily="18" charset="0"/>
                <a:cs typeface="Times New Roman" pitchFamily="18" charset="0"/>
              </a:rPr>
            </a:br>
            <a:endParaRPr lang="pl-PL" dirty="0">
              <a:solidFill>
                <a:schemeClr val="accent1"/>
              </a:solidFill>
              <a:latin typeface="Times New Roman" pitchFamily="18" charset="0"/>
              <a:cs typeface="Times New Roman" pitchFamily="18" charset="0"/>
            </a:endParaRPr>
          </a:p>
        </p:txBody>
      </p:sp>
      <p:sp>
        <p:nvSpPr>
          <p:cNvPr id="3" name="Podtytuł 2"/>
          <p:cNvSpPr>
            <a:spLocks noGrp="1"/>
          </p:cNvSpPr>
          <p:nvPr>
            <p:ph type="subTitle" idx="1"/>
          </p:nvPr>
        </p:nvSpPr>
        <p:spPr>
          <a:xfrm>
            <a:off x="2286000" y="6420639"/>
            <a:ext cx="6172200" cy="176712"/>
          </a:xfrm>
        </p:spPr>
        <p:txBody>
          <a:bodyPr>
            <a:normAutofit fontScale="32500" lnSpcReduction="20000"/>
          </a:bodyPr>
          <a:lstStyle/>
          <a:p>
            <a:endParaRPr lang="pl-PL" dirty="0"/>
          </a:p>
        </p:txBody>
      </p:sp>
    </p:spTree>
    <p:extLst>
      <p:ext uri="{BB962C8B-B14F-4D97-AF65-F5344CB8AC3E}">
        <p14:creationId xmlns:p14="http://schemas.microsoft.com/office/powerpoint/2010/main" val="2211816495"/>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86000" y="188640"/>
            <a:ext cx="6858000" cy="6336704"/>
          </a:xfrm>
        </p:spPr>
        <p:txBody>
          <a:bodyPr>
            <a:normAutofit/>
          </a:bodyPr>
          <a:lstStyle/>
          <a:p>
            <a:r>
              <a:rPr lang="pl-PL" sz="2200" dirty="0" err="1" smtClean="0">
                <a:solidFill>
                  <a:schemeClr val="accent1"/>
                </a:solidFill>
                <a:latin typeface="Times New Roman" pitchFamily="18" charset="0"/>
                <a:cs typeface="Times New Roman" pitchFamily="18" charset="0"/>
              </a:rPr>
              <a:t>DziennikarkA</a:t>
            </a:r>
            <a:r>
              <a:rPr lang="pl-PL" sz="2200" dirty="0" smtClean="0">
                <a:solidFill>
                  <a:schemeClr val="accent1"/>
                </a:solidFill>
                <a:latin typeface="Times New Roman" pitchFamily="18" charset="0"/>
                <a:cs typeface="Times New Roman" pitchFamily="18" charset="0"/>
              </a:rPr>
              <a:t>:</a:t>
            </a:r>
            <a:r>
              <a:rPr lang="pl-PL" sz="2200" dirty="0">
                <a:solidFill>
                  <a:schemeClr val="accent1"/>
                </a:solidFill>
                <a:latin typeface="Times New Roman" pitchFamily="18" charset="0"/>
                <a:cs typeface="Times New Roman" pitchFamily="18" charset="0"/>
              </a:rPr>
              <a:t> Za co kochacie </a:t>
            </a:r>
            <a:r>
              <a:rPr lang="pl-PL" sz="2200" dirty="0" smtClean="0">
                <a:solidFill>
                  <a:schemeClr val="accent1"/>
                </a:solidFill>
                <a:latin typeface="Times New Roman" pitchFamily="18" charset="0"/>
                <a:cs typeface="Times New Roman" pitchFamily="18" charset="0"/>
              </a:rPr>
              <a:t>papieża</a:t>
            </a:r>
            <a:br>
              <a:rPr lang="pl-PL" sz="2200" dirty="0" smtClean="0">
                <a:solidFill>
                  <a:schemeClr val="accent1"/>
                </a:solidFill>
                <a:latin typeface="Times New Roman" pitchFamily="18" charset="0"/>
                <a:cs typeface="Times New Roman" pitchFamily="18" charset="0"/>
              </a:rPr>
            </a:br>
            <a:r>
              <a:rPr lang="pl-PL" sz="2200" dirty="0" smtClean="0">
                <a:solidFill>
                  <a:schemeClr val="accent1"/>
                </a:solidFill>
                <a:latin typeface="Times New Roman" pitchFamily="18" charset="0"/>
                <a:cs typeface="Times New Roman" pitchFamily="18" charset="0"/>
              </a:rPr>
              <a:t>Jana </a:t>
            </a:r>
            <a:r>
              <a:rPr lang="pl-PL" sz="2200" dirty="0">
                <a:solidFill>
                  <a:schemeClr val="accent1"/>
                </a:solidFill>
                <a:latin typeface="Times New Roman" pitchFamily="18" charset="0"/>
                <a:cs typeface="Times New Roman" pitchFamily="18" charset="0"/>
              </a:rPr>
              <a:t>Pawła II?</a:t>
            </a:r>
            <a:br>
              <a:rPr lang="pl-PL" sz="2200" dirty="0">
                <a:solidFill>
                  <a:schemeClr val="accent1"/>
                </a:solidFill>
                <a:latin typeface="Times New Roman" pitchFamily="18" charset="0"/>
                <a:cs typeface="Times New Roman" pitchFamily="18" charset="0"/>
              </a:rPr>
            </a:br>
            <a:r>
              <a:rPr lang="pl-PL" sz="2200" u="sng" dirty="0">
                <a:solidFill>
                  <a:schemeClr val="accent1"/>
                </a:solidFill>
                <a:latin typeface="Times New Roman" pitchFamily="18" charset="0"/>
                <a:cs typeface="Times New Roman" pitchFamily="18" charset="0"/>
              </a:rPr>
              <a:t>Pielgrzym 1</a:t>
            </a:r>
            <a:r>
              <a:rPr lang="pl-PL" sz="2200" dirty="0">
                <a:solidFill>
                  <a:schemeClr val="accent1"/>
                </a:solidFill>
                <a:latin typeface="Times New Roman" pitchFamily="18" charset="0"/>
                <a:cs typeface="Times New Roman" pitchFamily="18" charset="0"/>
              </a:rPr>
              <a:t>: Papież dba o młodych ! zorganizował dla nas </a:t>
            </a:r>
            <a:r>
              <a:rPr lang="pl-PL" sz="2200" i="1" dirty="0">
                <a:solidFill>
                  <a:schemeClr val="accent1"/>
                </a:solidFill>
                <a:latin typeface="Times New Roman" pitchFamily="18" charset="0"/>
                <a:cs typeface="Times New Roman" pitchFamily="18" charset="0"/>
              </a:rPr>
              <a:t>Światowe Dni Młodzieży</a:t>
            </a:r>
            <a:r>
              <a:rPr lang="pl-PL" sz="2200" dirty="0">
                <a:solidFill>
                  <a:schemeClr val="accent1"/>
                </a:solidFill>
                <a:latin typeface="Times New Roman" pitchFamily="18" charset="0"/>
                <a:cs typeface="Times New Roman" pitchFamily="18" charset="0"/>
              </a:rPr>
              <a:t>! Kochamy go!</a:t>
            </a:r>
            <a:br>
              <a:rPr lang="pl-PL" sz="2200" dirty="0">
                <a:solidFill>
                  <a:schemeClr val="accent1"/>
                </a:solidFill>
                <a:latin typeface="Times New Roman" pitchFamily="18" charset="0"/>
                <a:cs typeface="Times New Roman" pitchFamily="18" charset="0"/>
              </a:rPr>
            </a:br>
            <a:r>
              <a:rPr lang="pl-PL" sz="2200" u="sng" dirty="0">
                <a:solidFill>
                  <a:schemeClr val="accent1"/>
                </a:solidFill>
                <a:latin typeface="Times New Roman" pitchFamily="18" charset="0"/>
                <a:cs typeface="Times New Roman" pitchFamily="18" charset="0"/>
              </a:rPr>
              <a:t>Pielgrzym 2</a:t>
            </a:r>
            <a:r>
              <a:rPr lang="pl-PL" sz="2200" dirty="0">
                <a:solidFill>
                  <a:schemeClr val="accent1"/>
                </a:solidFill>
                <a:latin typeface="Times New Roman" pitchFamily="18" charset="0"/>
                <a:cs typeface="Times New Roman" pitchFamily="18" charset="0"/>
              </a:rPr>
              <a:t>: To mądry duchowny! Rozmawia </a:t>
            </a:r>
            <a:r>
              <a:rPr lang="pl-PL" sz="2200" dirty="0" smtClean="0">
                <a:solidFill>
                  <a:schemeClr val="accent1"/>
                </a:solidFill>
                <a:latin typeface="Times New Roman" pitchFamily="18" charset="0"/>
                <a:cs typeface="Times New Roman" pitchFamily="18" charset="0"/>
              </a:rPr>
              <a:t/>
            </a:r>
            <a:br>
              <a:rPr lang="pl-PL" sz="2200" dirty="0" smtClean="0">
                <a:solidFill>
                  <a:schemeClr val="accent1"/>
                </a:solidFill>
                <a:latin typeface="Times New Roman" pitchFamily="18" charset="0"/>
                <a:cs typeface="Times New Roman" pitchFamily="18" charset="0"/>
              </a:rPr>
            </a:br>
            <a:r>
              <a:rPr lang="pl-PL" sz="2200" dirty="0" smtClean="0">
                <a:solidFill>
                  <a:schemeClr val="accent1"/>
                </a:solidFill>
                <a:latin typeface="Times New Roman" pitchFamily="18" charset="0"/>
                <a:cs typeface="Times New Roman" pitchFamily="18" charset="0"/>
              </a:rPr>
              <a:t>z </a:t>
            </a:r>
            <a:r>
              <a:rPr lang="pl-PL" sz="2200" dirty="0">
                <a:solidFill>
                  <a:schemeClr val="accent1"/>
                </a:solidFill>
                <a:latin typeface="Times New Roman" pitchFamily="18" charset="0"/>
                <a:cs typeface="Times New Roman" pitchFamily="18" charset="0"/>
              </a:rPr>
              <a:t>wyznawcami innych religii. Doceniam to!</a:t>
            </a:r>
            <a:br>
              <a:rPr lang="pl-PL" sz="2200" dirty="0">
                <a:solidFill>
                  <a:schemeClr val="accent1"/>
                </a:solidFill>
                <a:latin typeface="Times New Roman" pitchFamily="18" charset="0"/>
                <a:cs typeface="Times New Roman" pitchFamily="18" charset="0"/>
              </a:rPr>
            </a:br>
            <a:r>
              <a:rPr lang="pl-PL" sz="2200" u="sng" dirty="0">
                <a:solidFill>
                  <a:schemeClr val="accent1"/>
                </a:solidFill>
                <a:latin typeface="Times New Roman" pitchFamily="18" charset="0"/>
                <a:cs typeface="Times New Roman" pitchFamily="18" charset="0"/>
              </a:rPr>
              <a:t>Pielgrzym 3</a:t>
            </a:r>
            <a:r>
              <a:rPr lang="pl-PL" sz="2200" dirty="0">
                <a:solidFill>
                  <a:schemeClr val="accent1"/>
                </a:solidFill>
                <a:latin typeface="Times New Roman" pitchFamily="18" charset="0"/>
                <a:cs typeface="Times New Roman" pitchFamily="18" charset="0"/>
              </a:rPr>
              <a:t>: Jeździ po całym świecie! Odwiedza ubogich i ciemiężonych.</a:t>
            </a:r>
            <a:br>
              <a:rPr lang="pl-PL" sz="2200" dirty="0">
                <a:solidFill>
                  <a:schemeClr val="accent1"/>
                </a:solidFill>
                <a:latin typeface="Times New Roman" pitchFamily="18" charset="0"/>
                <a:cs typeface="Times New Roman" pitchFamily="18" charset="0"/>
              </a:rPr>
            </a:br>
            <a:r>
              <a:rPr lang="pl-PL" sz="2200" u="sng" dirty="0">
                <a:solidFill>
                  <a:schemeClr val="accent1"/>
                </a:solidFill>
                <a:latin typeface="Times New Roman" pitchFamily="18" charset="0"/>
                <a:cs typeface="Times New Roman" pitchFamily="18" charset="0"/>
              </a:rPr>
              <a:t>Pielgrzym 6</a:t>
            </a:r>
            <a:r>
              <a:rPr lang="pl-PL" sz="2200" dirty="0">
                <a:solidFill>
                  <a:schemeClr val="accent1"/>
                </a:solidFill>
                <a:latin typeface="Times New Roman" pitchFamily="18" charset="0"/>
                <a:cs typeface="Times New Roman" pitchFamily="18" charset="0"/>
              </a:rPr>
              <a:t>: Napisał kilka wartościowych książek! I sztuk teatralnych.</a:t>
            </a:r>
            <a:br>
              <a:rPr lang="pl-PL" sz="2200" dirty="0">
                <a:solidFill>
                  <a:schemeClr val="accent1"/>
                </a:solidFill>
                <a:latin typeface="Times New Roman" pitchFamily="18" charset="0"/>
                <a:cs typeface="Times New Roman" pitchFamily="18" charset="0"/>
              </a:rPr>
            </a:br>
            <a:r>
              <a:rPr lang="pl-PL" sz="2200" u="sng" dirty="0">
                <a:solidFill>
                  <a:schemeClr val="accent1"/>
                </a:solidFill>
                <a:latin typeface="Times New Roman" pitchFamily="18" charset="0"/>
                <a:cs typeface="Times New Roman" pitchFamily="18" charset="0"/>
              </a:rPr>
              <a:t>Pielgrzym 1</a:t>
            </a:r>
            <a:r>
              <a:rPr lang="pl-PL" sz="2200" dirty="0">
                <a:solidFill>
                  <a:schemeClr val="accent1"/>
                </a:solidFill>
                <a:latin typeface="Times New Roman" pitchFamily="18" charset="0"/>
                <a:cs typeface="Times New Roman" pitchFamily="18" charset="0"/>
              </a:rPr>
              <a:t>: Jest niezwykle pracowity. </a:t>
            </a:r>
            <a:r>
              <a:rPr lang="pl-PL" sz="2200" dirty="0" smtClean="0">
                <a:solidFill>
                  <a:schemeClr val="accent1"/>
                </a:solidFill>
                <a:latin typeface="Times New Roman" pitchFamily="18" charset="0"/>
                <a:cs typeface="Times New Roman" pitchFamily="18" charset="0"/>
              </a:rPr>
              <a:t/>
            </a:r>
            <a:br>
              <a:rPr lang="pl-PL" sz="2200" dirty="0" smtClean="0">
                <a:solidFill>
                  <a:schemeClr val="accent1"/>
                </a:solidFill>
                <a:latin typeface="Times New Roman" pitchFamily="18" charset="0"/>
                <a:cs typeface="Times New Roman" pitchFamily="18" charset="0"/>
              </a:rPr>
            </a:br>
            <a:r>
              <a:rPr lang="pl-PL" sz="2200" dirty="0" smtClean="0">
                <a:solidFill>
                  <a:schemeClr val="accent1"/>
                </a:solidFill>
                <a:latin typeface="Times New Roman" pitchFamily="18" charset="0"/>
                <a:cs typeface="Times New Roman" pitchFamily="18" charset="0"/>
              </a:rPr>
              <a:t>To </a:t>
            </a:r>
            <a:r>
              <a:rPr lang="pl-PL" sz="2200" dirty="0">
                <a:solidFill>
                  <a:schemeClr val="accent1"/>
                </a:solidFill>
                <a:latin typeface="Times New Roman" pitchFamily="18" charset="0"/>
                <a:cs typeface="Times New Roman" pitchFamily="18" charset="0"/>
              </a:rPr>
              <a:t>bardzo owocny pontyfikat!</a:t>
            </a:r>
            <a:br>
              <a:rPr lang="pl-PL" sz="2200" dirty="0">
                <a:solidFill>
                  <a:schemeClr val="accent1"/>
                </a:solidFill>
                <a:latin typeface="Times New Roman" pitchFamily="18" charset="0"/>
                <a:cs typeface="Times New Roman" pitchFamily="18" charset="0"/>
              </a:rPr>
            </a:br>
            <a:r>
              <a:rPr lang="pl-PL" sz="2200" u="sng" dirty="0">
                <a:solidFill>
                  <a:schemeClr val="accent1"/>
                </a:solidFill>
                <a:latin typeface="Times New Roman" pitchFamily="18" charset="0"/>
                <a:cs typeface="Times New Roman" pitchFamily="18" charset="0"/>
              </a:rPr>
              <a:t>Pielgrzym 2</a:t>
            </a:r>
            <a:r>
              <a:rPr lang="pl-PL" sz="2200" dirty="0">
                <a:solidFill>
                  <a:schemeClr val="accent1"/>
                </a:solidFill>
                <a:latin typeface="Times New Roman" pitchFamily="18" charset="0"/>
                <a:cs typeface="Times New Roman" pitchFamily="18" charset="0"/>
              </a:rPr>
              <a:t>: Potrafił wybaczyć zamachowcowi. To wielki czyn!</a:t>
            </a:r>
            <a:br>
              <a:rPr lang="pl-PL" sz="2200" dirty="0">
                <a:solidFill>
                  <a:schemeClr val="accent1"/>
                </a:solidFill>
                <a:latin typeface="Times New Roman" pitchFamily="18" charset="0"/>
                <a:cs typeface="Times New Roman" pitchFamily="18" charset="0"/>
              </a:rPr>
            </a:br>
            <a:r>
              <a:rPr lang="pl-PL" sz="2200" u="sng" dirty="0">
                <a:solidFill>
                  <a:schemeClr val="accent1"/>
                </a:solidFill>
                <a:latin typeface="Times New Roman" pitchFamily="18" charset="0"/>
                <a:cs typeface="Times New Roman" pitchFamily="18" charset="0"/>
              </a:rPr>
              <a:t>Pielgrzym 6</a:t>
            </a:r>
            <a:r>
              <a:rPr lang="pl-PL" sz="2200" dirty="0">
                <a:solidFill>
                  <a:schemeClr val="accent1"/>
                </a:solidFill>
                <a:latin typeface="Times New Roman" pitchFamily="18" charset="0"/>
                <a:cs typeface="Times New Roman" pitchFamily="18" charset="0"/>
              </a:rPr>
              <a:t>: To wzór dla ludzi na całym świecie!</a:t>
            </a:r>
            <a:r>
              <a:rPr lang="pl-PL" dirty="0"/>
              <a:t/>
            </a:r>
            <a:br>
              <a:rPr lang="pl-PL" dirty="0"/>
            </a:br>
            <a:endParaRPr lang="pl-PL" dirty="0"/>
          </a:p>
        </p:txBody>
      </p:sp>
      <p:sp>
        <p:nvSpPr>
          <p:cNvPr id="3" name="Podtytuł 2"/>
          <p:cNvSpPr>
            <a:spLocks noGrp="1"/>
          </p:cNvSpPr>
          <p:nvPr>
            <p:ph type="subTitle" idx="1"/>
          </p:nvPr>
        </p:nvSpPr>
        <p:spPr>
          <a:xfrm>
            <a:off x="2286000" y="6420639"/>
            <a:ext cx="6172200" cy="104704"/>
          </a:xfrm>
        </p:spPr>
        <p:txBody>
          <a:bodyPr>
            <a:normAutofit fontScale="25000" lnSpcReduction="20000"/>
          </a:bodyPr>
          <a:lstStyle/>
          <a:p>
            <a:endParaRPr lang="pl-PL" dirty="0"/>
          </a:p>
        </p:txBody>
      </p:sp>
    </p:spTree>
    <p:extLst>
      <p:ext uri="{BB962C8B-B14F-4D97-AF65-F5344CB8AC3E}">
        <p14:creationId xmlns:p14="http://schemas.microsoft.com/office/powerpoint/2010/main" val="3227833501"/>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86000" y="188640"/>
            <a:ext cx="6678488" cy="6336704"/>
          </a:xfrm>
        </p:spPr>
        <p:txBody>
          <a:bodyPr>
            <a:normAutofit fontScale="90000"/>
          </a:bodyPr>
          <a:lstStyle/>
          <a:p>
            <a:r>
              <a:rPr lang="pl-PL" dirty="0" smtClean="0"/>
              <a:t>	</a:t>
            </a:r>
            <a:r>
              <a:rPr lang="pl-PL" dirty="0" smtClean="0">
                <a:solidFill>
                  <a:schemeClr val="accent1"/>
                </a:solidFill>
                <a:latin typeface="Times New Roman" pitchFamily="18" charset="0"/>
                <a:cs typeface="Times New Roman" pitchFamily="18" charset="0"/>
              </a:rPr>
              <a:t>To </a:t>
            </a:r>
            <a:r>
              <a:rPr lang="pl-PL" dirty="0">
                <a:solidFill>
                  <a:schemeClr val="accent1"/>
                </a:solidFill>
                <a:latin typeface="Times New Roman" pitchFamily="18" charset="0"/>
                <a:cs typeface="Times New Roman" pitchFamily="18" charset="0"/>
              </a:rPr>
              <a:t>może jeszcze ja coś dodam. Proszę spojrzeć, z jakim trudem się porusza. Musi bardzo cierpieć. Przeszedł przecież poważne operacje biodra. </a:t>
            </a:r>
            <a:r>
              <a:rPr lang="pl-PL" dirty="0" smtClean="0">
                <a:solidFill>
                  <a:schemeClr val="accent1"/>
                </a:solidFill>
                <a:latin typeface="Times New Roman" pitchFamily="18" charset="0"/>
                <a:cs typeface="Times New Roman" pitchFamily="18" charset="0"/>
              </a:rPr>
              <a:t/>
            </a:r>
            <a:br>
              <a:rPr lang="pl-PL" dirty="0" smtClean="0">
                <a:solidFill>
                  <a:schemeClr val="accent1"/>
                </a:solidFill>
                <a:latin typeface="Times New Roman" pitchFamily="18" charset="0"/>
                <a:cs typeface="Times New Roman" pitchFamily="18" charset="0"/>
              </a:rPr>
            </a:br>
            <a:r>
              <a:rPr lang="pl-PL" dirty="0" smtClean="0">
                <a:solidFill>
                  <a:schemeClr val="accent1"/>
                </a:solidFill>
                <a:latin typeface="Times New Roman" pitchFamily="18" charset="0"/>
                <a:cs typeface="Times New Roman" pitchFamily="18" charset="0"/>
              </a:rPr>
              <a:t>Od </a:t>
            </a:r>
            <a:r>
              <a:rPr lang="pl-PL" dirty="0">
                <a:solidFill>
                  <a:schemeClr val="accent1"/>
                </a:solidFill>
                <a:latin typeface="Times New Roman" pitchFamily="18" charset="0"/>
                <a:cs typeface="Times New Roman" pitchFamily="18" charset="0"/>
              </a:rPr>
              <a:t>wielu lat cierpi na chorobę Parkinsona. W ostatnich latach zdrowie ojca świętego mocno ucierpiało. Niektórzy radzili mu, </a:t>
            </a:r>
            <a:r>
              <a:rPr lang="pl-PL" dirty="0" smtClean="0">
                <a:solidFill>
                  <a:schemeClr val="accent1"/>
                </a:solidFill>
                <a:latin typeface="Times New Roman" pitchFamily="18" charset="0"/>
                <a:cs typeface="Times New Roman" pitchFamily="18" charset="0"/>
              </a:rPr>
              <a:t/>
            </a:r>
            <a:br>
              <a:rPr lang="pl-PL" dirty="0" smtClean="0">
                <a:solidFill>
                  <a:schemeClr val="accent1"/>
                </a:solidFill>
                <a:latin typeface="Times New Roman" pitchFamily="18" charset="0"/>
                <a:cs typeface="Times New Roman" pitchFamily="18" charset="0"/>
              </a:rPr>
            </a:br>
            <a:r>
              <a:rPr lang="pl-PL" dirty="0" smtClean="0">
                <a:solidFill>
                  <a:schemeClr val="accent1"/>
                </a:solidFill>
                <a:latin typeface="Times New Roman" pitchFamily="18" charset="0"/>
                <a:cs typeface="Times New Roman" pitchFamily="18" charset="0"/>
              </a:rPr>
              <a:t>by </a:t>
            </a:r>
            <a:r>
              <a:rPr lang="pl-PL" dirty="0">
                <a:solidFill>
                  <a:schemeClr val="accent1"/>
                </a:solidFill>
                <a:latin typeface="Times New Roman" pitchFamily="18" charset="0"/>
                <a:cs typeface="Times New Roman" pitchFamily="18" charset="0"/>
              </a:rPr>
              <a:t>odpoczął, by się wycofał. A on wtedy co odrzekł? „ A czy Chrystus oddał swój krzyż?” Podziwiam Jana Pawła II…</a:t>
            </a:r>
            <a:r>
              <a:rPr lang="pl-PL" dirty="0"/>
              <a:t/>
            </a:r>
            <a:br>
              <a:rPr lang="pl-PL" dirty="0"/>
            </a:br>
            <a:endParaRPr lang="pl-PL" dirty="0"/>
          </a:p>
        </p:txBody>
      </p:sp>
      <p:sp>
        <p:nvSpPr>
          <p:cNvPr id="3" name="Podtytuł 2"/>
          <p:cNvSpPr>
            <a:spLocks noGrp="1"/>
          </p:cNvSpPr>
          <p:nvPr>
            <p:ph type="subTitle" idx="1"/>
          </p:nvPr>
        </p:nvSpPr>
        <p:spPr>
          <a:xfrm>
            <a:off x="2286000" y="6381328"/>
            <a:ext cx="6172200" cy="144016"/>
          </a:xfrm>
        </p:spPr>
        <p:txBody>
          <a:bodyPr>
            <a:normAutofit fontScale="25000" lnSpcReduction="20000"/>
          </a:bodyPr>
          <a:lstStyle/>
          <a:p>
            <a:endParaRPr lang="pl-PL" dirty="0"/>
          </a:p>
        </p:txBody>
      </p:sp>
    </p:spTree>
    <p:extLst>
      <p:ext uri="{BB962C8B-B14F-4D97-AF65-F5344CB8AC3E}">
        <p14:creationId xmlns:p14="http://schemas.microsoft.com/office/powerpoint/2010/main" val="3143086961"/>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483768" y="2132856"/>
            <a:ext cx="6172200" cy="2376264"/>
          </a:xfrm>
        </p:spPr>
        <p:txBody>
          <a:bodyPr/>
          <a:lstStyle/>
          <a:p>
            <a:r>
              <a:rPr lang="pl-PL" sz="6600" cap="all" dirty="0">
                <a:solidFill>
                  <a:schemeClr val="accent1"/>
                </a:solidFill>
                <a:latin typeface="Century" pitchFamily="18" charset="0"/>
              </a:rPr>
              <a:t>ŚMIERĆ</a:t>
            </a:r>
            <a:r>
              <a:rPr lang="pl-PL" dirty="0"/>
              <a:t/>
            </a:r>
            <a:br>
              <a:rPr lang="pl-PL" dirty="0"/>
            </a:br>
            <a:endParaRPr lang="pl-PL" dirty="0"/>
          </a:p>
        </p:txBody>
      </p:sp>
      <p:sp>
        <p:nvSpPr>
          <p:cNvPr id="3" name="Podtytuł 2"/>
          <p:cNvSpPr>
            <a:spLocks noGrp="1"/>
          </p:cNvSpPr>
          <p:nvPr>
            <p:ph type="subTitle" idx="1"/>
          </p:nvPr>
        </p:nvSpPr>
        <p:spPr/>
        <p:txBody>
          <a:bodyPr/>
          <a:lstStyle/>
          <a:p>
            <a:endParaRPr lang="pl-PL" dirty="0"/>
          </a:p>
        </p:txBody>
      </p:sp>
    </p:spTree>
    <p:extLst>
      <p:ext uri="{BB962C8B-B14F-4D97-AF65-F5344CB8AC3E}">
        <p14:creationId xmlns:p14="http://schemas.microsoft.com/office/powerpoint/2010/main" val="1278047684"/>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86000" y="188640"/>
            <a:ext cx="6606480" cy="5976664"/>
          </a:xfrm>
        </p:spPr>
        <p:txBody>
          <a:bodyPr>
            <a:normAutofit fontScale="90000"/>
          </a:bodyPr>
          <a:lstStyle/>
          <a:p>
            <a:r>
              <a:rPr lang="pl-PL" sz="2700" u="sng" dirty="0">
                <a:solidFill>
                  <a:schemeClr val="accent1"/>
                </a:solidFill>
                <a:latin typeface="Times New Roman" pitchFamily="18" charset="0"/>
                <a:cs typeface="Times New Roman" pitchFamily="18" charset="0"/>
              </a:rPr>
              <a:t>Kobieta 1</a:t>
            </a:r>
            <a:r>
              <a:rPr lang="pl-PL" sz="2700" dirty="0">
                <a:solidFill>
                  <a:schemeClr val="accent1"/>
                </a:solidFill>
                <a:latin typeface="Times New Roman" pitchFamily="18" charset="0"/>
                <a:cs typeface="Times New Roman" pitchFamily="18" charset="0"/>
              </a:rPr>
              <a:t>: Dzień dobry, pani Weroniko. </a:t>
            </a:r>
            <a:r>
              <a:rPr lang="pl-PL" sz="2700" dirty="0" smtClean="0">
                <a:solidFill>
                  <a:schemeClr val="accent1"/>
                </a:solidFill>
                <a:latin typeface="Times New Roman" pitchFamily="18" charset="0"/>
                <a:cs typeface="Times New Roman" pitchFamily="18" charset="0"/>
              </a:rPr>
              <a:t/>
            </a:r>
            <a:br>
              <a:rPr lang="pl-PL" sz="2700" dirty="0" smtClean="0">
                <a:solidFill>
                  <a:schemeClr val="accent1"/>
                </a:solidFill>
                <a:latin typeface="Times New Roman" pitchFamily="18" charset="0"/>
                <a:cs typeface="Times New Roman" pitchFamily="18" charset="0"/>
              </a:rPr>
            </a:br>
            <a:r>
              <a:rPr lang="pl-PL" sz="2700" dirty="0" smtClean="0">
                <a:solidFill>
                  <a:schemeClr val="accent1"/>
                </a:solidFill>
                <a:latin typeface="Times New Roman" pitchFamily="18" charset="0"/>
                <a:cs typeface="Times New Roman" pitchFamily="18" charset="0"/>
              </a:rPr>
              <a:t>Co </a:t>
            </a:r>
            <a:r>
              <a:rPr lang="pl-PL" sz="2700" dirty="0">
                <a:solidFill>
                  <a:schemeClr val="accent1"/>
                </a:solidFill>
                <a:latin typeface="Times New Roman" pitchFamily="18" charset="0"/>
                <a:cs typeface="Times New Roman" pitchFamily="18" charset="0"/>
              </a:rPr>
              <a:t>pani taka zatroskana?</a:t>
            </a:r>
            <a:br>
              <a:rPr lang="pl-PL" sz="2700" dirty="0">
                <a:solidFill>
                  <a:schemeClr val="accent1"/>
                </a:solidFill>
                <a:latin typeface="Times New Roman" pitchFamily="18" charset="0"/>
                <a:cs typeface="Times New Roman" pitchFamily="18" charset="0"/>
              </a:rPr>
            </a:br>
            <a:r>
              <a:rPr lang="pl-PL" sz="2700" u="sng" dirty="0">
                <a:solidFill>
                  <a:schemeClr val="accent1"/>
                </a:solidFill>
                <a:latin typeface="Times New Roman" pitchFamily="18" charset="0"/>
                <a:cs typeface="Times New Roman" pitchFamily="18" charset="0"/>
              </a:rPr>
              <a:t>Kobieta 2</a:t>
            </a:r>
            <a:r>
              <a:rPr lang="pl-PL" sz="2700" dirty="0">
                <a:solidFill>
                  <a:schemeClr val="accent1"/>
                </a:solidFill>
                <a:latin typeface="Times New Roman" pitchFamily="18" charset="0"/>
                <a:cs typeface="Times New Roman" pitchFamily="18" charset="0"/>
              </a:rPr>
              <a:t>: Złe wieści płyną z Watykanu </a:t>
            </a:r>
            <a:r>
              <a:rPr lang="pl-PL" sz="2700" dirty="0" smtClean="0">
                <a:solidFill>
                  <a:schemeClr val="accent1"/>
                </a:solidFill>
                <a:latin typeface="Times New Roman" pitchFamily="18" charset="0"/>
                <a:cs typeface="Times New Roman" pitchFamily="18" charset="0"/>
              </a:rPr>
              <a:t/>
            </a:r>
            <a:br>
              <a:rPr lang="pl-PL" sz="2700" dirty="0" smtClean="0">
                <a:solidFill>
                  <a:schemeClr val="accent1"/>
                </a:solidFill>
                <a:latin typeface="Times New Roman" pitchFamily="18" charset="0"/>
                <a:cs typeface="Times New Roman" pitchFamily="18" charset="0"/>
              </a:rPr>
            </a:br>
            <a:r>
              <a:rPr lang="pl-PL" sz="2700" dirty="0" smtClean="0">
                <a:solidFill>
                  <a:schemeClr val="accent1"/>
                </a:solidFill>
                <a:latin typeface="Times New Roman" pitchFamily="18" charset="0"/>
                <a:cs typeface="Times New Roman" pitchFamily="18" charset="0"/>
              </a:rPr>
              <a:t>o </a:t>
            </a:r>
            <a:r>
              <a:rPr lang="pl-PL" sz="2700" dirty="0">
                <a:solidFill>
                  <a:schemeClr val="accent1"/>
                </a:solidFill>
                <a:latin typeface="Times New Roman" pitchFamily="18" charset="0"/>
                <a:cs typeface="Times New Roman" pitchFamily="18" charset="0"/>
              </a:rPr>
              <a:t>zdrowiu naszego papieża.</a:t>
            </a:r>
            <a:br>
              <a:rPr lang="pl-PL" sz="2700" dirty="0">
                <a:solidFill>
                  <a:schemeClr val="accent1"/>
                </a:solidFill>
                <a:latin typeface="Times New Roman" pitchFamily="18" charset="0"/>
                <a:cs typeface="Times New Roman" pitchFamily="18" charset="0"/>
              </a:rPr>
            </a:br>
            <a:r>
              <a:rPr lang="pl-PL" sz="2700" u="sng" dirty="0">
                <a:solidFill>
                  <a:schemeClr val="accent1"/>
                </a:solidFill>
                <a:latin typeface="Times New Roman" pitchFamily="18" charset="0"/>
                <a:cs typeface="Times New Roman" pitchFamily="18" charset="0"/>
              </a:rPr>
              <a:t>Kobieta 3</a:t>
            </a:r>
            <a:r>
              <a:rPr lang="pl-PL" sz="2700" dirty="0">
                <a:solidFill>
                  <a:schemeClr val="accent1"/>
                </a:solidFill>
                <a:latin typeface="Times New Roman" pitchFamily="18" charset="0"/>
                <a:cs typeface="Times New Roman" pitchFamily="18" charset="0"/>
              </a:rPr>
              <a:t>: Słyszałam. Znów jest gorzej.</a:t>
            </a:r>
            <a:br>
              <a:rPr lang="pl-PL" sz="2700" dirty="0">
                <a:solidFill>
                  <a:schemeClr val="accent1"/>
                </a:solidFill>
                <a:latin typeface="Times New Roman" pitchFamily="18" charset="0"/>
                <a:cs typeface="Times New Roman" pitchFamily="18" charset="0"/>
              </a:rPr>
            </a:br>
            <a:r>
              <a:rPr lang="pl-PL" sz="2700" u="sng" dirty="0">
                <a:solidFill>
                  <a:schemeClr val="accent1"/>
                </a:solidFill>
                <a:latin typeface="Times New Roman" pitchFamily="18" charset="0"/>
                <a:cs typeface="Times New Roman" pitchFamily="18" charset="0"/>
              </a:rPr>
              <a:t>Kobieta 1</a:t>
            </a:r>
            <a:r>
              <a:rPr lang="pl-PL" sz="2700" dirty="0">
                <a:solidFill>
                  <a:schemeClr val="accent1"/>
                </a:solidFill>
                <a:latin typeface="Times New Roman" pitchFamily="18" charset="0"/>
                <a:cs typeface="Times New Roman" pitchFamily="18" charset="0"/>
              </a:rPr>
              <a:t>: całe Wadowice drżą z niepokoju o jego stan.</a:t>
            </a:r>
            <a:br>
              <a:rPr lang="pl-PL" sz="2700" dirty="0">
                <a:solidFill>
                  <a:schemeClr val="accent1"/>
                </a:solidFill>
                <a:latin typeface="Times New Roman" pitchFamily="18" charset="0"/>
                <a:cs typeface="Times New Roman" pitchFamily="18" charset="0"/>
              </a:rPr>
            </a:br>
            <a:r>
              <a:rPr lang="pl-PL" sz="2700" u="sng" dirty="0">
                <a:solidFill>
                  <a:schemeClr val="accent1"/>
                </a:solidFill>
                <a:latin typeface="Times New Roman" pitchFamily="18" charset="0"/>
                <a:cs typeface="Times New Roman" pitchFamily="18" charset="0"/>
              </a:rPr>
              <a:t>Kobieta 2</a:t>
            </a:r>
            <a:r>
              <a:rPr lang="pl-PL" sz="2700" dirty="0">
                <a:solidFill>
                  <a:schemeClr val="accent1"/>
                </a:solidFill>
                <a:latin typeface="Times New Roman" pitchFamily="18" charset="0"/>
                <a:cs typeface="Times New Roman" pitchFamily="18" charset="0"/>
              </a:rPr>
              <a:t>: Boję się, że będziemy musieli się </a:t>
            </a:r>
            <a:r>
              <a:rPr lang="pl-PL" sz="2700" dirty="0" smtClean="0">
                <a:solidFill>
                  <a:schemeClr val="accent1"/>
                </a:solidFill>
                <a:latin typeface="Times New Roman" pitchFamily="18" charset="0"/>
                <a:cs typeface="Times New Roman" pitchFamily="18" charset="0"/>
              </a:rPr>
              <a:t/>
            </a:r>
            <a:br>
              <a:rPr lang="pl-PL" sz="2700" dirty="0" smtClean="0">
                <a:solidFill>
                  <a:schemeClr val="accent1"/>
                </a:solidFill>
                <a:latin typeface="Times New Roman" pitchFamily="18" charset="0"/>
                <a:cs typeface="Times New Roman" pitchFamily="18" charset="0"/>
              </a:rPr>
            </a:br>
            <a:r>
              <a:rPr lang="pl-PL" sz="2700" dirty="0" smtClean="0">
                <a:solidFill>
                  <a:schemeClr val="accent1"/>
                </a:solidFill>
                <a:latin typeface="Times New Roman" pitchFamily="18" charset="0"/>
                <a:cs typeface="Times New Roman" pitchFamily="18" charset="0"/>
              </a:rPr>
              <a:t>z </a:t>
            </a:r>
            <a:r>
              <a:rPr lang="pl-PL" sz="2700" dirty="0">
                <a:solidFill>
                  <a:schemeClr val="accent1"/>
                </a:solidFill>
                <a:latin typeface="Times New Roman" pitchFamily="18" charset="0"/>
                <a:cs typeface="Times New Roman" pitchFamily="18" charset="0"/>
              </a:rPr>
              <a:t>nim pożegnać. Z naszym ukochanym Karolem…</a:t>
            </a:r>
            <a:br>
              <a:rPr lang="pl-PL" sz="2700" dirty="0">
                <a:solidFill>
                  <a:schemeClr val="accent1"/>
                </a:solidFill>
                <a:latin typeface="Times New Roman" pitchFamily="18" charset="0"/>
                <a:cs typeface="Times New Roman" pitchFamily="18" charset="0"/>
              </a:rPr>
            </a:br>
            <a:r>
              <a:rPr lang="pl-PL" sz="2700" u="sng" dirty="0">
                <a:solidFill>
                  <a:schemeClr val="accent1"/>
                </a:solidFill>
                <a:latin typeface="Times New Roman" pitchFamily="18" charset="0"/>
                <a:cs typeface="Times New Roman" pitchFamily="18" charset="0"/>
              </a:rPr>
              <a:t>Kobieta 3</a:t>
            </a:r>
            <a:r>
              <a:rPr lang="pl-PL" sz="2700" dirty="0">
                <a:solidFill>
                  <a:schemeClr val="accent1"/>
                </a:solidFill>
                <a:latin typeface="Times New Roman" pitchFamily="18" charset="0"/>
                <a:cs typeface="Times New Roman" pitchFamily="18" charset="0"/>
              </a:rPr>
              <a:t>: Pójdźmy do kościoła. Będziemy się modlić za zdrowie Jana Pawła II.</a:t>
            </a:r>
            <a:br>
              <a:rPr lang="pl-PL" sz="2700" dirty="0">
                <a:solidFill>
                  <a:schemeClr val="accent1"/>
                </a:solidFill>
                <a:latin typeface="Times New Roman" pitchFamily="18" charset="0"/>
                <a:cs typeface="Times New Roman" pitchFamily="18" charset="0"/>
              </a:rPr>
            </a:br>
            <a:r>
              <a:rPr lang="pl-PL" sz="2700" u="sng" dirty="0">
                <a:solidFill>
                  <a:schemeClr val="accent1"/>
                </a:solidFill>
                <a:latin typeface="Times New Roman" pitchFamily="18" charset="0"/>
                <a:cs typeface="Times New Roman" pitchFamily="18" charset="0"/>
              </a:rPr>
              <a:t>Kobiety</a:t>
            </a:r>
            <a:r>
              <a:rPr lang="pl-PL" sz="2700" i="1" dirty="0">
                <a:solidFill>
                  <a:schemeClr val="accent1"/>
                </a:solidFill>
                <a:latin typeface="Times New Roman" pitchFamily="18" charset="0"/>
                <a:cs typeface="Times New Roman" pitchFamily="18" charset="0"/>
              </a:rPr>
              <a:t>:</a:t>
            </a:r>
            <a:r>
              <a:rPr lang="pl-PL" sz="2700" dirty="0">
                <a:solidFill>
                  <a:schemeClr val="accent1"/>
                </a:solidFill>
                <a:latin typeface="Times New Roman" pitchFamily="18" charset="0"/>
                <a:cs typeface="Times New Roman" pitchFamily="18" charset="0"/>
              </a:rPr>
              <a:t> Chodźmy!</a:t>
            </a:r>
            <a:r>
              <a:rPr lang="pl-PL" dirty="0"/>
              <a:t/>
            </a:r>
            <a:br>
              <a:rPr lang="pl-PL" dirty="0"/>
            </a:br>
            <a:endParaRPr lang="pl-PL" dirty="0"/>
          </a:p>
        </p:txBody>
      </p:sp>
      <p:sp>
        <p:nvSpPr>
          <p:cNvPr id="3" name="Podtytuł 2"/>
          <p:cNvSpPr>
            <a:spLocks noGrp="1"/>
          </p:cNvSpPr>
          <p:nvPr>
            <p:ph type="subTitle" idx="1"/>
          </p:nvPr>
        </p:nvSpPr>
        <p:spPr>
          <a:xfrm flipV="1">
            <a:off x="2286000" y="6525342"/>
            <a:ext cx="6172200" cy="45719"/>
          </a:xfrm>
        </p:spPr>
        <p:txBody>
          <a:bodyPr>
            <a:normAutofit fontScale="25000" lnSpcReduction="20000"/>
          </a:bodyPr>
          <a:lstStyle/>
          <a:p>
            <a:endParaRPr lang="pl-PL" dirty="0"/>
          </a:p>
        </p:txBody>
      </p:sp>
    </p:spTree>
    <p:extLst>
      <p:ext uri="{BB962C8B-B14F-4D97-AF65-F5344CB8AC3E}">
        <p14:creationId xmlns:p14="http://schemas.microsoft.com/office/powerpoint/2010/main" val="3144825268"/>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86000" y="1124744"/>
            <a:ext cx="6678488" cy="4680520"/>
          </a:xfrm>
        </p:spPr>
        <p:txBody>
          <a:bodyPr>
            <a:normAutofit/>
          </a:bodyPr>
          <a:lstStyle/>
          <a:p>
            <a:r>
              <a:rPr lang="pl-PL" dirty="0" smtClean="0">
                <a:solidFill>
                  <a:schemeClr val="accent1"/>
                </a:solidFill>
                <a:latin typeface="Times New Roman" pitchFamily="18" charset="0"/>
                <a:cs typeface="Times New Roman" pitchFamily="18" charset="0"/>
              </a:rPr>
              <a:t>	Ludzie </a:t>
            </a:r>
            <a:r>
              <a:rPr lang="pl-PL" dirty="0">
                <a:solidFill>
                  <a:schemeClr val="accent1"/>
                </a:solidFill>
                <a:latin typeface="Times New Roman" pitchFamily="18" charset="0"/>
                <a:cs typeface="Times New Roman" pitchFamily="18" charset="0"/>
              </a:rPr>
              <a:t>gromadzili się </a:t>
            </a:r>
            <a:r>
              <a:rPr lang="pl-PL" dirty="0" smtClean="0">
                <a:solidFill>
                  <a:schemeClr val="accent1"/>
                </a:solidFill>
                <a:latin typeface="Times New Roman" pitchFamily="18" charset="0"/>
                <a:cs typeface="Times New Roman" pitchFamily="18" charset="0"/>
              </a:rPr>
              <a:t/>
            </a:r>
            <a:br>
              <a:rPr lang="pl-PL" dirty="0" smtClean="0">
                <a:solidFill>
                  <a:schemeClr val="accent1"/>
                </a:solidFill>
                <a:latin typeface="Times New Roman" pitchFamily="18" charset="0"/>
                <a:cs typeface="Times New Roman" pitchFamily="18" charset="0"/>
              </a:rPr>
            </a:br>
            <a:r>
              <a:rPr lang="pl-PL" dirty="0" smtClean="0">
                <a:solidFill>
                  <a:schemeClr val="accent1"/>
                </a:solidFill>
                <a:latin typeface="Times New Roman" pitchFamily="18" charset="0"/>
                <a:cs typeface="Times New Roman" pitchFamily="18" charset="0"/>
              </a:rPr>
              <a:t>nie </a:t>
            </a:r>
            <a:r>
              <a:rPr lang="pl-PL" dirty="0">
                <a:solidFill>
                  <a:schemeClr val="accent1"/>
                </a:solidFill>
                <a:latin typeface="Times New Roman" pitchFamily="18" charset="0"/>
                <a:cs typeface="Times New Roman" pitchFamily="18" charset="0"/>
              </a:rPr>
              <a:t>tylko w rodzinnych Wadowicach. W ostatnich dniu życia tłumy ludzi w licznych miastach na świecie zbierały się, </a:t>
            </a:r>
            <a:r>
              <a:rPr lang="pl-PL" dirty="0" smtClean="0">
                <a:solidFill>
                  <a:schemeClr val="accent1"/>
                </a:solidFill>
                <a:latin typeface="Times New Roman" pitchFamily="18" charset="0"/>
                <a:cs typeface="Times New Roman" pitchFamily="18" charset="0"/>
              </a:rPr>
              <a:t/>
            </a:r>
            <a:br>
              <a:rPr lang="pl-PL" dirty="0" smtClean="0">
                <a:solidFill>
                  <a:schemeClr val="accent1"/>
                </a:solidFill>
                <a:latin typeface="Times New Roman" pitchFamily="18" charset="0"/>
                <a:cs typeface="Times New Roman" pitchFamily="18" charset="0"/>
              </a:rPr>
            </a:br>
            <a:r>
              <a:rPr lang="pl-PL" dirty="0" smtClean="0">
                <a:solidFill>
                  <a:schemeClr val="accent1"/>
                </a:solidFill>
                <a:latin typeface="Times New Roman" pitchFamily="18" charset="0"/>
                <a:cs typeface="Times New Roman" pitchFamily="18" charset="0"/>
              </a:rPr>
              <a:t>by </a:t>
            </a:r>
            <a:r>
              <a:rPr lang="pl-PL" dirty="0">
                <a:solidFill>
                  <a:schemeClr val="accent1"/>
                </a:solidFill>
                <a:latin typeface="Times New Roman" pitchFamily="18" charset="0"/>
                <a:cs typeface="Times New Roman" pitchFamily="18" charset="0"/>
              </a:rPr>
              <a:t>trwać w modlitwie u boku ukochanego papieża.</a:t>
            </a:r>
            <a:r>
              <a:rPr lang="pl-PL" dirty="0"/>
              <a:t/>
            </a:r>
            <a:br>
              <a:rPr lang="pl-PL" dirty="0"/>
            </a:br>
            <a:endParaRPr lang="pl-PL" dirty="0"/>
          </a:p>
        </p:txBody>
      </p:sp>
      <p:sp>
        <p:nvSpPr>
          <p:cNvPr id="3" name="Podtytuł 2"/>
          <p:cNvSpPr>
            <a:spLocks noGrp="1"/>
          </p:cNvSpPr>
          <p:nvPr>
            <p:ph type="subTitle" idx="1"/>
          </p:nvPr>
        </p:nvSpPr>
        <p:spPr>
          <a:xfrm flipV="1">
            <a:off x="2286000" y="6374922"/>
            <a:ext cx="6172200" cy="78414"/>
          </a:xfrm>
        </p:spPr>
        <p:txBody>
          <a:bodyPr>
            <a:normAutofit fontScale="25000" lnSpcReduction="20000"/>
          </a:bodyPr>
          <a:lstStyle/>
          <a:p>
            <a:endParaRPr lang="pl-PL" dirty="0"/>
          </a:p>
        </p:txBody>
      </p:sp>
    </p:spTree>
    <p:extLst>
      <p:ext uri="{BB962C8B-B14F-4D97-AF65-F5344CB8AC3E}">
        <p14:creationId xmlns:p14="http://schemas.microsoft.com/office/powerpoint/2010/main" val="211169096"/>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86000" y="332656"/>
            <a:ext cx="6678488" cy="5976664"/>
          </a:xfrm>
        </p:spPr>
        <p:txBody>
          <a:bodyPr>
            <a:normAutofit fontScale="90000"/>
          </a:bodyPr>
          <a:lstStyle/>
          <a:p>
            <a:r>
              <a:rPr lang="pl-PL" sz="2900" dirty="0">
                <a:solidFill>
                  <a:schemeClr val="accent1"/>
                </a:solidFill>
                <a:latin typeface="Times New Roman" pitchFamily="18" charset="0"/>
                <a:cs typeface="Times New Roman" pitchFamily="18" charset="0"/>
              </a:rPr>
              <a:t>2 kwietnia 2005 roku o godzinie 21.37 świat usłyszał tę najsmutniejszą </a:t>
            </a:r>
            <a:r>
              <a:rPr lang="pl-PL" sz="2900" dirty="0" smtClean="0">
                <a:solidFill>
                  <a:schemeClr val="accent1"/>
                </a:solidFill>
                <a:latin typeface="Times New Roman" pitchFamily="18" charset="0"/>
                <a:cs typeface="Times New Roman" pitchFamily="18" charset="0"/>
              </a:rPr>
              <a:t/>
            </a:r>
            <a:br>
              <a:rPr lang="pl-PL" sz="2900" dirty="0" smtClean="0">
                <a:solidFill>
                  <a:schemeClr val="accent1"/>
                </a:solidFill>
                <a:latin typeface="Times New Roman" pitchFamily="18" charset="0"/>
                <a:cs typeface="Times New Roman" pitchFamily="18" charset="0"/>
              </a:rPr>
            </a:br>
            <a:r>
              <a:rPr lang="pl-PL" sz="2900" dirty="0" smtClean="0">
                <a:solidFill>
                  <a:schemeClr val="accent1"/>
                </a:solidFill>
                <a:latin typeface="Times New Roman" pitchFamily="18" charset="0"/>
                <a:cs typeface="Times New Roman" pitchFamily="18" charset="0"/>
              </a:rPr>
              <a:t>z </a:t>
            </a:r>
            <a:r>
              <a:rPr lang="pl-PL" sz="2900" dirty="0">
                <a:solidFill>
                  <a:schemeClr val="accent1"/>
                </a:solidFill>
                <a:latin typeface="Times New Roman" pitchFamily="18" charset="0"/>
                <a:cs typeface="Times New Roman" pitchFamily="18" charset="0"/>
              </a:rPr>
              <a:t>wieści – papież Jan Paweł II </a:t>
            </a:r>
            <a:r>
              <a:rPr lang="pl-PL" sz="2900" dirty="0" smtClean="0">
                <a:solidFill>
                  <a:schemeClr val="accent1"/>
                </a:solidFill>
                <a:latin typeface="Times New Roman" pitchFamily="18" charset="0"/>
                <a:cs typeface="Times New Roman" pitchFamily="18" charset="0"/>
              </a:rPr>
              <a:t>odszedł</a:t>
            </a:r>
            <a:br>
              <a:rPr lang="pl-PL" sz="2900" dirty="0" smtClean="0">
                <a:solidFill>
                  <a:schemeClr val="accent1"/>
                </a:solidFill>
                <a:latin typeface="Times New Roman" pitchFamily="18" charset="0"/>
                <a:cs typeface="Times New Roman" pitchFamily="18" charset="0"/>
              </a:rPr>
            </a:br>
            <a:r>
              <a:rPr lang="pl-PL" sz="2900" dirty="0" smtClean="0">
                <a:solidFill>
                  <a:schemeClr val="accent1"/>
                </a:solidFill>
                <a:latin typeface="Times New Roman" pitchFamily="18" charset="0"/>
                <a:cs typeface="Times New Roman" pitchFamily="18" charset="0"/>
              </a:rPr>
              <a:t>do </a:t>
            </a:r>
            <a:r>
              <a:rPr lang="pl-PL" sz="2900" dirty="0">
                <a:solidFill>
                  <a:schemeClr val="accent1"/>
                </a:solidFill>
                <a:latin typeface="Times New Roman" pitchFamily="18" charset="0"/>
                <a:cs typeface="Times New Roman" pitchFamily="18" charset="0"/>
              </a:rPr>
              <a:t>domu Ojca. Pogrzeb Jana Pawła II odbył się sześć dni później. We mszy </a:t>
            </a:r>
            <a:r>
              <a:rPr lang="pl-PL" sz="2900" dirty="0" smtClean="0">
                <a:solidFill>
                  <a:schemeClr val="accent1"/>
                </a:solidFill>
                <a:latin typeface="Times New Roman" pitchFamily="18" charset="0"/>
                <a:cs typeface="Times New Roman" pitchFamily="18" charset="0"/>
              </a:rPr>
              <a:t/>
            </a:r>
            <a:br>
              <a:rPr lang="pl-PL" sz="2900" dirty="0" smtClean="0">
                <a:solidFill>
                  <a:schemeClr val="accent1"/>
                </a:solidFill>
                <a:latin typeface="Times New Roman" pitchFamily="18" charset="0"/>
                <a:cs typeface="Times New Roman" pitchFamily="18" charset="0"/>
              </a:rPr>
            </a:br>
            <a:r>
              <a:rPr lang="pl-PL" sz="2900" dirty="0" smtClean="0">
                <a:solidFill>
                  <a:schemeClr val="accent1"/>
                </a:solidFill>
                <a:latin typeface="Times New Roman" pitchFamily="18" charset="0"/>
                <a:cs typeface="Times New Roman" pitchFamily="18" charset="0"/>
              </a:rPr>
              <a:t>na </a:t>
            </a:r>
            <a:r>
              <a:rPr lang="pl-PL" sz="2900" dirty="0">
                <a:solidFill>
                  <a:schemeClr val="accent1"/>
                </a:solidFill>
                <a:latin typeface="Times New Roman" pitchFamily="18" charset="0"/>
                <a:cs typeface="Times New Roman" pitchFamily="18" charset="0"/>
              </a:rPr>
              <a:t>placu świętego Piotra wzięło udział 300 tysięcy wiernych oraz 200 prezydentów i premierów</a:t>
            </a:r>
            <a:r>
              <a:rPr lang="pl-PL" sz="2900" dirty="0" smtClean="0">
                <a:solidFill>
                  <a:schemeClr val="accent1"/>
                </a:solidFill>
                <a:latin typeface="Times New Roman" pitchFamily="18" charset="0"/>
                <a:cs typeface="Times New Roman" pitchFamily="18" charset="0"/>
              </a:rPr>
              <a:t>.</a:t>
            </a:r>
            <a:br>
              <a:rPr lang="pl-PL" sz="2900" dirty="0" smtClean="0">
                <a:solidFill>
                  <a:schemeClr val="accent1"/>
                </a:solidFill>
                <a:latin typeface="Times New Roman" pitchFamily="18" charset="0"/>
                <a:cs typeface="Times New Roman" pitchFamily="18" charset="0"/>
              </a:rPr>
            </a:br>
            <a:r>
              <a:rPr lang="pl-PL" sz="2900" dirty="0" smtClean="0">
                <a:solidFill>
                  <a:schemeClr val="accent1"/>
                </a:solidFill>
                <a:latin typeface="Times New Roman" pitchFamily="18" charset="0"/>
                <a:cs typeface="Times New Roman" pitchFamily="18" charset="0"/>
              </a:rPr>
              <a:t>A </a:t>
            </a:r>
            <a:r>
              <a:rPr lang="pl-PL" sz="2900" dirty="0">
                <a:solidFill>
                  <a:schemeClr val="accent1"/>
                </a:solidFill>
                <a:latin typeface="Times New Roman" pitchFamily="18" charset="0"/>
                <a:cs typeface="Times New Roman" pitchFamily="18" charset="0"/>
              </a:rPr>
              <a:t>ilu obejrzało ja na ekranach telewizorów? ! Wielu zgromadzonych na uroczystości ludzi już wtedy</a:t>
            </a:r>
            <a:r>
              <a:rPr lang="pl-PL" sz="2900" dirty="0" smtClean="0">
                <a:solidFill>
                  <a:schemeClr val="accent1"/>
                </a:solidFill>
                <a:latin typeface="Times New Roman" pitchFamily="18" charset="0"/>
                <a:cs typeface="Times New Roman" pitchFamily="18" charset="0"/>
              </a:rPr>
              <a:t>,</a:t>
            </a:r>
            <a:br>
              <a:rPr lang="pl-PL" sz="2900" dirty="0" smtClean="0">
                <a:solidFill>
                  <a:schemeClr val="accent1"/>
                </a:solidFill>
                <a:latin typeface="Times New Roman" pitchFamily="18" charset="0"/>
                <a:cs typeface="Times New Roman" pitchFamily="18" charset="0"/>
              </a:rPr>
            </a:br>
            <a:r>
              <a:rPr lang="pl-PL" sz="2900" dirty="0" smtClean="0">
                <a:solidFill>
                  <a:schemeClr val="accent1"/>
                </a:solidFill>
                <a:latin typeface="Times New Roman" pitchFamily="18" charset="0"/>
                <a:cs typeface="Times New Roman" pitchFamily="18" charset="0"/>
              </a:rPr>
              <a:t>w </a:t>
            </a:r>
            <a:r>
              <a:rPr lang="pl-PL" sz="2900" dirty="0">
                <a:solidFill>
                  <a:schemeClr val="accent1"/>
                </a:solidFill>
                <a:latin typeface="Times New Roman" pitchFamily="18" charset="0"/>
                <a:cs typeface="Times New Roman" pitchFamily="18" charset="0"/>
              </a:rPr>
              <a:t>dniu pogrzebu Wojtyły przyniosło </a:t>
            </a:r>
            <a:r>
              <a:rPr lang="pl-PL" sz="2900" dirty="0" smtClean="0">
                <a:solidFill>
                  <a:schemeClr val="accent1"/>
                </a:solidFill>
                <a:latin typeface="Times New Roman" pitchFamily="18" charset="0"/>
                <a:cs typeface="Times New Roman" pitchFamily="18" charset="0"/>
              </a:rPr>
              <a:t/>
            </a:r>
            <a:br>
              <a:rPr lang="pl-PL" sz="2900" dirty="0" smtClean="0">
                <a:solidFill>
                  <a:schemeClr val="accent1"/>
                </a:solidFill>
                <a:latin typeface="Times New Roman" pitchFamily="18" charset="0"/>
                <a:cs typeface="Times New Roman" pitchFamily="18" charset="0"/>
              </a:rPr>
            </a:br>
            <a:r>
              <a:rPr lang="pl-PL" sz="2900" dirty="0" smtClean="0">
                <a:solidFill>
                  <a:schemeClr val="accent1"/>
                </a:solidFill>
                <a:latin typeface="Times New Roman" pitchFamily="18" charset="0"/>
                <a:cs typeface="Times New Roman" pitchFamily="18" charset="0"/>
              </a:rPr>
              <a:t>ze </a:t>
            </a:r>
            <a:r>
              <a:rPr lang="pl-PL" sz="2900" dirty="0">
                <a:solidFill>
                  <a:schemeClr val="accent1"/>
                </a:solidFill>
                <a:latin typeface="Times New Roman" pitchFamily="18" charset="0"/>
                <a:cs typeface="Times New Roman" pitchFamily="18" charset="0"/>
              </a:rPr>
              <a:t>sobą transparenty.</a:t>
            </a:r>
            <a:r>
              <a:rPr lang="pl-PL" dirty="0"/>
              <a:t/>
            </a:r>
            <a:br>
              <a:rPr lang="pl-PL" dirty="0"/>
            </a:br>
            <a:endParaRPr lang="pl-PL" dirty="0"/>
          </a:p>
        </p:txBody>
      </p:sp>
      <p:sp>
        <p:nvSpPr>
          <p:cNvPr id="3" name="Podtytuł 2"/>
          <p:cNvSpPr>
            <a:spLocks noGrp="1"/>
          </p:cNvSpPr>
          <p:nvPr>
            <p:ph type="subTitle" idx="1"/>
          </p:nvPr>
        </p:nvSpPr>
        <p:spPr>
          <a:xfrm flipV="1">
            <a:off x="2286000" y="6374921"/>
            <a:ext cx="6172200" cy="45719"/>
          </a:xfrm>
        </p:spPr>
        <p:txBody>
          <a:bodyPr>
            <a:normAutofit fontScale="25000" lnSpcReduction="20000"/>
          </a:bodyPr>
          <a:lstStyle/>
          <a:p>
            <a:endParaRPr lang="pl-PL" dirty="0"/>
          </a:p>
        </p:txBody>
      </p:sp>
    </p:spTree>
    <p:extLst>
      <p:ext uri="{BB962C8B-B14F-4D97-AF65-F5344CB8AC3E}">
        <p14:creationId xmlns:p14="http://schemas.microsoft.com/office/powerpoint/2010/main" val="1987464119"/>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86000" y="1556792"/>
            <a:ext cx="6678488" cy="3461770"/>
          </a:xfrm>
        </p:spPr>
        <p:txBody>
          <a:bodyPr>
            <a:normAutofit/>
          </a:bodyPr>
          <a:lstStyle/>
          <a:p>
            <a:r>
              <a:rPr lang="pl-PL" u="sng" dirty="0">
                <a:solidFill>
                  <a:schemeClr val="accent1"/>
                </a:solidFill>
                <a:latin typeface="Times New Roman" pitchFamily="18" charset="0"/>
                <a:cs typeface="Times New Roman" pitchFamily="18" charset="0"/>
              </a:rPr>
              <a:t>Osoba 1</a:t>
            </a:r>
            <a:r>
              <a:rPr lang="pl-PL" dirty="0">
                <a:solidFill>
                  <a:schemeClr val="accent1"/>
                </a:solidFill>
                <a:latin typeface="Times New Roman" pitchFamily="18" charset="0"/>
                <a:cs typeface="Times New Roman" pitchFamily="18" charset="0"/>
              </a:rPr>
              <a:t>: Santo </a:t>
            </a:r>
            <a:r>
              <a:rPr lang="pl-PL" dirty="0" err="1">
                <a:solidFill>
                  <a:schemeClr val="accent1"/>
                </a:solidFill>
                <a:latin typeface="Times New Roman" pitchFamily="18" charset="0"/>
                <a:cs typeface="Times New Roman" pitchFamily="18" charset="0"/>
              </a:rPr>
              <a:t>subito</a:t>
            </a:r>
            <a:r>
              <a:rPr lang="pl-PL" dirty="0">
                <a:solidFill>
                  <a:schemeClr val="accent1"/>
                </a:solidFill>
                <a:latin typeface="Times New Roman" pitchFamily="18" charset="0"/>
                <a:cs typeface="Times New Roman" pitchFamily="18" charset="0"/>
              </a:rPr>
              <a:t>! Jan Paweł II święty natychmiast!</a:t>
            </a:r>
            <a:br>
              <a:rPr lang="pl-PL" dirty="0">
                <a:solidFill>
                  <a:schemeClr val="accent1"/>
                </a:solidFill>
                <a:latin typeface="Times New Roman" pitchFamily="18" charset="0"/>
                <a:cs typeface="Times New Roman" pitchFamily="18" charset="0"/>
              </a:rPr>
            </a:br>
            <a:r>
              <a:rPr lang="pl-PL" u="sng" dirty="0">
                <a:solidFill>
                  <a:schemeClr val="accent1"/>
                </a:solidFill>
                <a:latin typeface="Times New Roman" pitchFamily="18" charset="0"/>
                <a:cs typeface="Times New Roman" pitchFamily="18" charset="0"/>
              </a:rPr>
              <a:t>Osoba 2</a:t>
            </a:r>
            <a:r>
              <a:rPr lang="pl-PL" dirty="0">
                <a:solidFill>
                  <a:schemeClr val="accent1"/>
                </a:solidFill>
                <a:latin typeface="Times New Roman" pitchFamily="18" charset="0"/>
                <a:cs typeface="Times New Roman" pitchFamily="18" charset="0"/>
              </a:rPr>
              <a:t>: Santo </a:t>
            </a:r>
            <a:r>
              <a:rPr lang="pl-PL" dirty="0" err="1">
                <a:solidFill>
                  <a:schemeClr val="accent1"/>
                </a:solidFill>
                <a:latin typeface="Times New Roman" pitchFamily="18" charset="0"/>
                <a:cs typeface="Times New Roman" pitchFamily="18" charset="0"/>
              </a:rPr>
              <a:t>subito</a:t>
            </a:r>
            <a:r>
              <a:rPr lang="pl-PL" dirty="0">
                <a:solidFill>
                  <a:schemeClr val="accent1"/>
                </a:solidFill>
                <a:latin typeface="Times New Roman" pitchFamily="18" charset="0"/>
                <a:cs typeface="Times New Roman" pitchFamily="18" charset="0"/>
              </a:rPr>
              <a:t>! Jan Paweł II był świętym człowiekiem!</a:t>
            </a:r>
            <a:br>
              <a:rPr lang="pl-PL" dirty="0">
                <a:solidFill>
                  <a:schemeClr val="accent1"/>
                </a:solidFill>
                <a:latin typeface="Times New Roman" pitchFamily="18" charset="0"/>
                <a:cs typeface="Times New Roman" pitchFamily="18" charset="0"/>
              </a:rPr>
            </a:br>
            <a:r>
              <a:rPr lang="pl-PL" u="sng" dirty="0">
                <a:solidFill>
                  <a:schemeClr val="accent1"/>
                </a:solidFill>
                <a:latin typeface="Times New Roman" pitchFamily="18" charset="0"/>
                <a:cs typeface="Times New Roman" pitchFamily="18" charset="0"/>
              </a:rPr>
              <a:t>Pozostali skandują</a:t>
            </a:r>
            <a:r>
              <a:rPr lang="pl-PL" dirty="0">
                <a:solidFill>
                  <a:schemeClr val="accent1"/>
                </a:solidFill>
                <a:latin typeface="Times New Roman" pitchFamily="18" charset="0"/>
                <a:cs typeface="Times New Roman" pitchFamily="18" charset="0"/>
              </a:rPr>
              <a:t>: Santo </a:t>
            </a:r>
            <a:r>
              <a:rPr lang="pl-PL" dirty="0" err="1">
                <a:solidFill>
                  <a:schemeClr val="accent1"/>
                </a:solidFill>
                <a:latin typeface="Times New Roman" pitchFamily="18" charset="0"/>
                <a:cs typeface="Times New Roman" pitchFamily="18" charset="0"/>
              </a:rPr>
              <a:t>subito</a:t>
            </a:r>
            <a:r>
              <a:rPr lang="pl-PL" dirty="0">
                <a:solidFill>
                  <a:schemeClr val="accent1"/>
                </a:solidFill>
                <a:latin typeface="Times New Roman" pitchFamily="18" charset="0"/>
                <a:cs typeface="Times New Roman" pitchFamily="18" charset="0"/>
              </a:rPr>
              <a:t>!</a:t>
            </a:r>
            <a:r>
              <a:rPr lang="pl-PL" dirty="0"/>
              <a:t/>
            </a:r>
            <a:br>
              <a:rPr lang="pl-PL" dirty="0"/>
            </a:br>
            <a:endParaRPr lang="pl-PL" dirty="0"/>
          </a:p>
        </p:txBody>
      </p:sp>
      <p:sp>
        <p:nvSpPr>
          <p:cNvPr id="3" name="Podtytuł 2"/>
          <p:cNvSpPr>
            <a:spLocks noGrp="1"/>
          </p:cNvSpPr>
          <p:nvPr>
            <p:ph type="subTitle" idx="1"/>
          </p:nvPr>
        </p:nvSpPr>
        <p:spPr/>
        <p:txBody>
          <a:bodyPr/>
          <a:lstStyle/>
          <a:p>
            <a:endParaRPr lang="pl-PL" dirty="0"/>
          </a:p>
        </p:txBody>
      </p:sp>
    </p:spTree>
    <p:extLst>
      <p:ext uri="{BB962C8B-B14F-4D97-AF65-F5344CB8AC3E}">
        <p14:creationId xmlns:p14="http://schemas.microsoft.com/office/powerpoint/2010/main" val="354613921"/>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763688" y="2276872"/>
            <a:ext cx="7380312" cy="2160240"/>
          </a:xfrm>
        </p:spPr>
        <p:txBody>
          <a:bodyPr>
            <a:noAutofit/>
          </a:bodyPr>
          <a:lstStyle/>
          <a:p>
            <a:r>
              <a:rPr lang="pl-PL" sz="7200" cap="all" dirty="0">
                <a:solidFill>
                  <a:schemeClr val="accent1">
                    <a:lumMod val="75000"/>
                  </a:schemeClr>
                </a:solidFill>
                <a:latin typeface="Century" pitchFamily="18" charset="0"/>
              </a:rPr>
              <a:t>DZIECIŃSTWO</a:t>
            </a:r>
            <a:r>
              <a:rPr lang="pl-PL" sz="7200" dirty="0">
                <a:solidFill>
                  <a:srgbClr val="FF0000"/>
                </a:solidFill>
                <a:latin typeface="Century" pitchFamily="18" charset="0"/>
              </a:rPr>
              <a:t/>
            </a:r>
            <a:br>
              <a:rPr lang="pl-PL" sz="7200" dirty="0">
                <a:solidFill>
                  <a:srgbClr val="FF0000"/>
                </a:solidFill>
                <a:latin typeface="Century" pitchFamily="18" charset="0"/>
              </a:rPr>
            </a:br>
            <a:endParaRPr lang="pl-PL" sz="7200" dirty="0">
              <a:solidFill>
                <a:srgbClr val="FF0000"/>
              </a:solidFill>
              <a:latin typeface="Century" pitchFamily="18" charset="0"/>
            </a:endParaRPr>
          </a:p>
        </p:txBody>
      </p:sp>
      <p:sp>
        <p:nvSpPr>
          <p:cNvPr id="3" name="Podtytuł 2"/>
          <p:cNvSpPr>
            <a:spLocks noGrp="1"/>
          </p:cNvSpPr>
          <p:nvPr>
            <p:ph type="subTitle" idx="1"/>
          </p:nvPr>
        </p:nvSpPr>
        <p:spPr/>
        <p:txBody>
          <a:bodyPr/>
          <a:lstStyle/>
          <a:p>
            <a:endParaRPr lang="pl-PL" dirty="0"/>
          </a:p>
        </p:txBody>
      </p:sp>
    </p:spTree>
    <p:extLst>
      <p:ext uri="{BB962C8B-B14F-4D97-AF65-F5344CB8AC3E}">
        <p14:creationId xmlns:p14="http://schemas.microsoft.com/office/powerpoint/2010/main" val="1099408125"/>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dirty="0"/>
          </a:p>
        </p:txBody>
      </p:sp>
      <p:sp>
        <p:nvSpPr>
          <p:cNvPr id="3" name="Podtytuł 2"/>
          <p:cNvSpPr>
            <a:spLocks noGrp="1"/>
          </p:cNvSpPr>
          <p:nvPr>
            <p:ph type="subTitle" idx="1"/>
          </p:nvPr>
        </p:nvSpPr>
        <p:spPr/>
        <p:txBody>
          <a:bodyPr/>
          <a:lstStyle/>
          <a:p>
            <a:endParaRPr lang="pl-P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836712"/>
            <a:ext cx="352839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861048"/>
            <a:ext cx="334823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806814"/>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8)">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heel(8)">
                                      <p:cBhvr>
                                        <p:cTn id="1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86000" y="116632"/>
            <a:ext cx="6750496" cy="6264696"/>
          </a:xfrm>
        </p:spPr>
        <p:txBody>
          <a:bodyPr>
            <a:normAutofit fontScale="90000"/>
          </a:bodyPr>
          <a:lstStyle/>
          <a:p>
            <a:r>
              <a:rPr lang="pl-PL" dirty="0" smtClean="0"/>
              <a:t/>
            </a:r>
            <a:br>
              <a:rPr lang="pl-PL" dirty="0" smtClean="0"/>
            </a:br>
            <a:r>
              <a:rPr lang="pl-PL" dirty="0"/>
              <a:t/>
            </a:r>
            <a:br>
              <a:rPr lang="pl-PL" dirty="0"/>
            </a:br>
            <a:r>
              <a:rPr lang="pl-PL" dirty="0" smtClean="0"/>
              <a:t>	</a:t>
            </a:r>
            <a:r>
              <a:rPr lang="pl-PL" dirty="0" smtClean="0">
                <a:solidFill>
                  <a:schemeClr val="accent1"/>
                </a:solidFill>
                <a:latin typeface="Times New Roman" pitchFamily="18" charset="0"/>
                <a:cs typeface="Times New Roman" pitchFamily="18" charset="0"/>
              </a:rPr>
              <a:t>Spokojnie</a:t>
            </a:r>
            <a:r>
              <a:rPr lang="pl-PL" dirty="0">
                <a:solidFill>
                  <a:schemeClr val="accent1"/>
                </a:solidFill>
                <a:latin typeface="Times New Roman" pitchFamily="18" charset="0"/>
                <a:cs typeface="Times New Roman" pitchFamily="18" charset="0"/>
              </a:rPr>
              <a:t>, droga do świętości </a:t>
            </a:r>
            <a:r>
              <a:rPr lang="pl-PL" dirty="0" smtClean="0">
                <a:solidFill>
                  <a:schemeClr val="accent1"/>
                </a:solidFill>
                <a:latin typeface="Times New Roman" pitchFamily="18" charset="0"/>
                <a:cs typeface="Times New Roman" pitchFamily="18" charset="0"/>
              </a:rPr>
              <a:t/>
            </a:r>
            <a:br>
              <a:rPr lang="pl-PL" dirty="0" smtClean="0">
                <a:solidFill>
                  <a:schemeClr val="accent1"/>
                </a:solidFill>
                <a:latin typeface="Times New Roman" pitchFamily="18" charset="0"/>
                <a:cs typeface="Times New Roman" pitchFamily="18" charset="0"/>
              </a:rPr>
            </a:br>
            <a:r>
              <a:rPr lang="pl-PL" dirty="0" smtClean="0">
                <a:solidFill>
                  <a:schemeClr val="accent1"/>
                </a:solidFill>
                <a:latin typeface="Times New Roman" pitchFamily="18" charset="0"/>
                <a:cs typeface="Times New Roman" pitchFamily="18" charset="0"/>
              </a:rPr>
              <a:t>jest </a:t>
            </a:r>
            <a:r>
              <a:rPr lang="pl-PL" dirty="0">
                <a:solidFill>
                  <a:schemeClr val="accent1"/>
                </a:solidFill>
                <a:latin typeface="Times New Roman" pitchFamily="18" charset="0"/>
                <a:cs typeface="Times New Roman" pitchFamily="18" charset="0"/>
              </a:rPr>
              <a:t>znacznie dłuższa. </a:t>
            </a:r>
            <a:r>
              <a:rPr lang="pl-PL" dirty="0" smtClean="0">
                <a:solidFill>
                  <a:schemeClr val="accent1"/>
                </a:solidFill>
                <a:latin typeface="Times New Roman" pitchFamily="18" charset="0"/>
                <a:cs typeface="Times New Roman" pitchFamily="18" charset="0"/>
              </a:rPr>
              <a:t/>
            </a:r>
            <a:br>
              <a:rPr lang="pl-PL" dirty="0" smtClean="0">
                <a:solidFill>
                  <a:schemeClr val="accent1"/>
                </a:solidFill>
                <a:latin typeface="Times New Roman" pitchFamily="18" charset="0"/>
                <a:cs typeface="Times New Roman" pitchFamily="18" charset="0"/>
              </a:rPr>
            </a:br>
            <a:r>
              <a:rPr lang="pl-PL" dirty="0" smtClean="0">
                <a:solidFill>
                  <a:schemeClr val="accent1"/>
                </a:solidFill>
                <a:latin typeface="Times New Roman" pitchFamily="18" charset="0"/>
                <a:cs typeface="Times New Roman" pitchFamily="18" charset="0"/>
              </a:rPr>
              <a:t>Najpierw </a:t>
            </a:r>
            <a:r>
              <a:rPr lang="pl-PL" dirty="0">
                <a:solidFill>
                  <a:schemeClr val="accent1"/>
                </a:solidFill>
                <a:latin typeface="Times New Roman" pitchFamily="18" charset="0"/>
                <a:cs typeface="Times New Roman" pitchFamily="18" charset="0"/>
              </a:rPr>
              <a:t>beatyfikacja, czyli uznanie za błogosławionego. Ta nastąpiła </a:t>
            </a:r>
            <a:r>
              <a:rPr lang="pl-PL" dirty="0" smtClean="0">
                <a:solidFill>
                  <a:schemeClr val="accent1"/>
                </a:solidFill>
                <a:latin typeface="Times New Roman" pitchFamily="18" charset="0"/>
                <a:cs typeface="Times New Roman" pitchFamily="18" charset="0"/>
              </a:rPr>
              <a:t/>
            </a:r>
            <a:br>
              <a:rPr lang="pl-PL" dirty="0" smtClean="0">
                <a:solidFill>
                  <a:schemeClr val="accent1"/>
                </a:solidFill>
                <a:latin typeface="Times New Roman" pitchFamily="18" charset="0"/>
                <a:cs typeface="Times New Roman" pitchFamily="18" charset="0"/>
              </a:rPr>
            </a:br>
            <a:r>
              <a:rPr lang="pl-PL" dirty="0" smtClean="0">
                <a:solidFill>
                  <a:schemeClr val="accent1"/>
                </a:solidFill>
                <a:latin typeface="Times New Roman" pitchFamily="18" charset="0"/>
                <a:cs typeface="Times New Roman" pitchFamily="18" charset="0"/>
              </a:rPr>
              <a:t>w </a:t>
            </a:r>
            <a:r>
              <a:rPr lang="pl-PL" dirty="0">
                <a:solidFill>
                  <a:schemeClr val="accent1"/>
                </a:solidFill>
                <a:latin typeface="Times New Roman" pitchFamily="18" charset="0"/>
                <a:cs typeface="Times New Roman" pitchFamily="18" charset="0"/>
              </a:rPr>
              <a:t>kwietniu 2011 roku, a w 2014, również w kwietniu, papież Jan Paweł II </a:t>
            </a:r>
            <a:r>
              <a:rPr lang="pl-PL" dirty="0" smtClean="0">
                <a:solidFill>
                  <a:schemeClr val="accent1"/>
                </a:solidFill>
                <a:latin typeface="Times New Roman" pitchFamily="18" charset="0"/>
                <a:cs typeface="Times New Roman" pitchFamily="18" charset="0"/>
              </a:rPr>
              <a:t/>
            </a:r>
            <a:br>
              <a:rPr lang="pl-PL" dirty="0" smtClean="0">
                <a:solidFill>
                  <a:schemeClr val="accent1"/>
                </a:solidFill>
                <a:latin typeface="Times New Roman" pitchFamily="18" charset="0"/>
                <a:cs typeface="Times New Roman" pitchFamily="18" charset="0"/>
              </a:rPr>
            </a:br>
            <a:r>
              <a:rPr lang="pl-PL" dirty="0" smtClean="0">
                <a:solidFill>
                  <a:schemeClr val="accent1"/>
                </a:solidFill>
                <a:latin typeface="Times New Roman" pitchFamily="18" charset="0"/>
                <a:cs typeface="Times New Roman" pitchFamily="18" charset="0"/>
              </a:rPr>
              <a:t>został </a:t>
            </a:r>
            <a:r>
              <a:rPr lang="pl-PL" dirty="0">
                <a:solidFill>
                  <a:schemeClr val="accent1"/>
                </a:solidFill>
                <a:latin typeface="Times New Roman" pitchFamily="18" charset="0"/>
                <a:cs typeface="Times New Roman" pitchFamily="18" charset="0"/>
              </a:rPr>
              <a:t>ogłoszony świętym. </a:t>
            </a:r>
            <a:r>
              <a:rPr lang="pl-PL" dirty="0" smtClean="0">
                <a:solidFill>
                  <a:schemeClr val="accent1"/>
                </a:solidFill>
                <a:latin typeface="Times New Roman" pitchFamily="18" charset="0"/>
                <a:cs typeface="Times New Roman" pitchFamily="18" charset="0"/>
              </a:rPr>
              <a:t/>
            </a:r>
            <a:br>
              <a:rPr lang="pl-PL" dirty="0" smtClean="0">
                <a:solidFill>
                  <a:schemeClr val="accent1"/>
                </a:solidFill>
                <a:latin typeface="Times New Roman" pitchFamily="18" charset="0"/>
                <a:cs typeface="Times New Roman" pitchFamily="18" charset="0"/>
              </a:rPr>
            </a:br>
            <a:r>
              <a:rPr lang="pl-PL" dirty="0" smtClean="0">
                <a:solidFill>
                  <a:schemeClr val="accent1"/>
                </a:solidFill>
                <a:latin typeface="Times New Roman" pitchFamily="18" charset="0"/>
                <a:cs typeface="Times New Roman" pitchFamily="18" charset="0"/>
              </a:rPr>
              <a:t>Teraz </a:t>
            </a:r>
            <a:r>
              <a:rPr lang="pl-PL" dirty="0">
                <a:solidFill>
                  <a:schemeClr val="accent1"/>
                </a:solidFill>
                <a:latin typeface="Times New Roman" pitchFamily="18" charset="0"/>
                <a:cs typeface="Times New Roman" pitchFamily="18" charset="0"/>
              </a:rPr>
              <a:t>jest patronem rodzin, a my możemy się do niego zwracać </a:t>
            </a:r>
            <a:r>
              <a:rPr lang="pl-PL" dirty="0" smtClean="0">
                <a:solidFill>
                  <a:schemeClr val="accent1"/>
                </a:solidFill>
                <a:latin typeface="Times New Roman" pitchFamily="18" charset="0"/>
                <a:cs typeface="Times New Roman" pitchFamily="18" charset="0"/>
              </a:rPr>
              <a:t/>
            </a:r>
            <a:br>
              <a:rPr lang="pl-PL" dirty="0" smtClean="0">
                <a:solidFill>
                  <a:schemeClr val="accent1"/>
                </a:solidFill>
                <a:latin typeface="Times New Roman" pitchFamily="18" charset="0"/>
                <a:cs typeface="Times New Roman" pitchFamily="18" charset="0"/>
              </a:rPr>
            </a:br>
            <a:r>
              <a:rPr lang="pl-PL" dirty="0" smtClean="0">
                <a:solidFill>
                  <a:schemeClr val="accent1"/>
                </a:solidFill>
                <a:latin typeface="Times New Roman" pitchFamily="18" charset="0"/>
                <a:cs typeface="Times New Roman" pitchFamily="18" charset="0"/>
              </a:rPr>
              <a:t>i </a:t>
            </a:r>
            <a:r>
              <a:rPr lang="pl-PL" dirty="0">
                <a:solidFill>
                  <a:schemeClr val="accent1"/>
                </a:solidFill>
                <a:latin typeface="Times New Roman" pitchFamily="18" charset="0"/>
                <a:cs typeface="Times New Roman" pitchFamily="18" charset="0"/>
              </a:rPr>
              <a:t>prosić o łaski. A także dziękować </a:t>
            </a:r>
            <a:r>
              <a:rPr lang="pl-PL" dirty="0" smtClean="0">
                <a:solidFill>
                  <a:schemeClr val="accent1"/>
                </a:solidFill>
                <a:latin typeface="Times New Roman" pitchFamily="18" charset="0"/>
                <a:cs typeface="Times New Roman" pitchFamily="18" charset="0"/>
              </a:rPr>
              <a:t/>
            </a:r>
            <a:br>
              <a:rPr lang="pl-PL" dirty="0" smtClean="0">
                <a:solidFill>
                  <a:schemeClr val="accent1"/>
                </a:solidFill>
                <a:latin typeface="Times New Roman" pitchFamily="18" charset="0"/>
                <a:cs typeface="Times New Roman" pitchFamily="18" charset="0"/>
              </a:rPr>
            </a:br>
            <a:r>
              <a:rPr lang="pl-PL" dirty="0" smtClean="0">
                <a:solidFill>
                  <a:schemeClr val="accent1"/>
                </a:solidFill>
                <a:latin typeface="Times New Roman" pitchFamily="18" charset="0"/>
                <a:cs typeface="Times New Roman" pitchFamily="18" charset="0"/>
              </a:rPr>
              <a:t>za </a:t>
            </a:r>
            <a:r>
              <a:rPr lang="pl-PL" dirty="0">
                <a:solidFill>
                  <a:schemeClr val="accent1"/>
                </a:solidFill>
                <a:latin typeface="Times New Roman" pitchFamily="18" charset="0"/>
                <a:cs typeface="Times New Roman" pitchFamily="18" charset="0"/>
              </a:rPr>
              <a:t>tych 26 lat jego pięknego pontyfikatu. I pamiętać o Lolku, chłopcu, który stał się </a:t>
            </a:r>
            <a:r>
              <a:rPr lang="pl-PL" i="1" dirty="0">
                <a:solidFill>
                  <a:schemeClr val="accent1"/>
                </a:solidFill>
                <a:latin typeface="Times New Roman" pitchFamily="18" charset="0"/>
                <a:cs typeface="Times New Roman" pitchFamily="18" charset="0"/>
              </a:rPr>
              <a:t>świętym…</a:t>
            </a:r>
            <a:r>
              <a:rPr lang="pl-PL" dirty="0"/>
              <a:t/>
            </a:r>
            <a:br>
              <a:rPr lang="pl-PL" dirty="0"/>
            </a:br>
            <a:endParaRPr lang="pl-PL" dirty="0"/>
          </a:p>
        </p:txBody>
      </p:sp>
      <p:sp>
        <p:nvSpPr>
          <p:cNvPr id="3" name="Podtytuł 2"/>
          <p:cNvSpPr>
            <a:spLocks noGrp="1"/>
          </p:cNvSpPr>
          <p:nvPr>
            <p:ph type="subTitle" idx="1"/>
          </p:nvPr>
        </p:nvSpPr>
        <p:spPr>
          <a:xfrm>
            <a:off x="2286000" y="6453336"/>
            <a:ext cx="6172200" cy="216024"/>
          </a:xfrm>
        </p:spPr>
        <p:txBody>
          <a:bodyPr>
            <a:normAutofit fontScale="55000" lnSpcReduction="20000"/>
          </a:bodyPr>
          <a:lstStyle/>
          <a:p>
            <a:endParaRPr lang="pl-PL" dirty="0"/>
          </a:p>
        </p:txBody>
      </p:sp>
    </p:spTree>
    <p:extLst>
      <p:ext uri="{BB962C8B-B14F-4D97-AF65-F5344CB8AC3E}">
        <p14:creationId xmlns:p14="http://schemas.microsoft.com/office/powerpoint/2010/main" val="2154076425"/>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dirty="0"/>
          </a:p>
        </p:txBody>
      </p:sp>
      <p:sp>
        <p:nvSpPr>
          <p:cNvPr id="3" name="Podtytuł 2"/>
          <p:cNvSpPr>
            <a:spLocks noGrp="1"/>
          </p:cNvSpPr>
          <p:nvPr>
            <p:ph type="subTitle" idx="1"/>
          </p:nvPr>
        </p:nvSpPr>
        <p:spPr>
          <a:xfrm flipV="1">
            <a:off x="2286000" y="6374921"/>
            <a:ext cx="6172200" cy="45719"/>
          </a:xfrm>
        </p:spPr>
        <p:txBody>
          <a:bodyPr>
            <a:normAutofit fontScale="25000" lnSpcReduction="20000"/>
          </a:bodyPr>
          <a:lstStyle/>
          <a:p>
            <a:endParaRPr lang="pl-PL"/>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952" y="1412776"/>
            <a:ext cx="5950487"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101569"/>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8)">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339752" y="332656"/>
            <a:ext cx="6696744" cy="5976664"/>
          </a:xfrm>
        </p:spPr>
        <p:txBody>
          <a:bodyPr>
            <a:normAutofit fontScale="90000"/>
          </a:bodyPr>
          <a:lstStyle/>
          <a:p>
            <a:r>
              <a:rPr lang="pl-PL" sz="2400" dirty="0" smtClean="0"/>
              <a:t>	</a:t>
            </a:r>
            <a:r>
              <a:rPr lang="pl-PL" sz="2400" dirty="0" smtClean="0">
                <a:solidFill>
                  <a:schemeClr val="accent1">
                    <a:lumMod val="75000"/>
                  </a:schemeClr>
                </a:solidFill>
                <a:latin typeface="Times New Roman" pitchFamily="18" charset="0"/>
                <a:cs typeface="Times New Roman" pitchFamily="18" charset="0"/>
              </a:rPr>
              <a:t>Któż </a:t>
            </a:r>
            <a:r>
              <a:rPr lang="pl-PL" sz="2400" dirty="0">
                <a:solidFill>
                  <a:schemeClr val="accent1">
                    <a:lumMod val="75000"/>
                  </a:schemeClr>
                </a:solidFill>
                <a:latin typeface="Times New Roman" pitchFamily="18" charset="0"/>
                <a:cs typeface="Times New Roman" pitchFamily="18" charset="0"/>
              </a:rPr>
              <a:t>mógł wtedy przypuszczać</a:t>
            </a:r>
            <a:r>
              <a:rPr lang="pl-PL" sz="2400" dirty="0" smtClean="0">
                <a:solidFill>
                  <a:schemeClr val="accent1">
                    <a:lumMod val="75000"/>
                  </a:schemeClr>
                </a:solidFill>
                <a:latin typeface="Times New Roman" pitchFamily="18" charset="0"/>
                <a:cs typeface="Times New Roman" pitchFamily="18" charset="0"/>
              </a:rPr>
              <a:t>,</a:t>
            </a:r>
            <a:br>
              <a:rPr lang="pl-PL" sz="2400" dirty="0" smtClean="0">
                <a:solidFill>
                  <a:schemeClr val="accent1">
                    <a:lumMod val="75000"/>
                  </a:schemeClr>
                </a:solidFill>
                <a:latin typeface="Times New Roman" pitchFamily="18" charset="0"/>
                <a:cs typeface="Times New Roman" pitchFamily="18" charset="0"/>
              </a:rPr>
            </a:br>
            <a:r>
              <a:rPr lang="pl-PL" sz="2400" dirty="0" smtClean="0">
                <a:solidFill>
                  <a:schemeClr val="accent1">
                    <a:lumMod val="75000"/>
                  </a:schemeClr>
                </a:solidFill>
                <a:latin typeface="Times New Roman" pitchFamily="18" charset="0"/>
                <a:cs typeface="Times New Roman" pitchFamily="18" charset="0"/>
              </a:rPr>
              <a:t> </a:t>
            </a:r>
            <a:r>
              <a:rPr lang="pl-PL" sz="2400" dirty="0">
                <a:solidFill>
                  <a:schemeClr val="accent1">
                    <a:lumMod val="75000"/>
                  </a:schemeClr>
                </a:solidFill>
                <a:latin typeface="Times New Roman" pitchFamily="18" charset="0"/>
                <a:cs typeface="Times New Roman" pitchFamily="18" charset="0"/>
              </a:rPr>
              <a:t>że </a:t>
            </a:r>
            <a:r>
              <a:rPr lang="pl-PL" sz="2400" dirty="0" smtClean="0">
                <a:solidFill>
                  <a:schemeClr val="accent1">
                    <a:lumMod val="75000"/>
                  </a:schemeClr>
                </a:solidFill>
                <a:latin typeface="Times New Roman" pitchFamily="18" charset="0"/>
                <a:cs typeface="Times New Roman" pitchFamily="18" charset="0"/>
              </a:rPr>
              <a:t>w </a:t>
            </a:r>
            <a:r>
              <a:rPr lang="pl-PL" sz="2400" dirty="0">
                <a:solidFill>
                  <a:schemeClr val="accent1">
                    <a:lumMod val="75000"/>
                  </a:schemeClr>
                </a:solidFill>
                <a:latin typeface="Times New Roman" pitchFamily="18" charset="0"/>
                <a:cs typeface="Times New Roman" pitchFamily="18" charset="0"/>
              </a:rPr>
              <a:t>to czerwcowe popołudnie 1920 roku mieszkańcy Wadowic rozmawiają o głowie katolickiego Kościoła, o jednym </a:t>
            </a:r>
            <a:r>
              <a:rPr lang="pl-PL" sz="2400" dirty="0" smtClean="0">
                <a:solidFill>
                  <a:schemeClr val="accent1">
                    <a:lumMod val="75000"/>
                  </a:schemeClr>
                </a:solidFill>
                <a:latin typeface="Times New Roman" pitchFamily="18" charset="0"/>
                <a:cs typeface="Times New Roman" pitchFamily="18" charset="0"/>
              </a:rPr>
              <a:t/>
            </a:r>
            <a:br>
              <a:rPr lang="pl-PL" sz="2400" dirty="0" smtClean="0">
                <a:solidFill>
                  <a:schemeClr val="accent1">
                    <a:lumMod val="75000"/>
                  </a:schemeClr>
                </a:solidFill>
                <a:latin typeface="Times New Roman" pitchFamily="18" charset="0"/>
                <a:cs typeface="Times New Roman" pitchFamily="18" charset="0"/>
              </a:rPr>
            </a:br>
            <a:r>
              <a:rPr lang="pl-PL" sz="2400" dirty="0" smtClean="0">
                <a:solidFill>
                  <a:schemeClr val="accent1">
                    <a:lumMod val="75000"/>
                  </a:schemeClr>
                </a:solidFill>
                <a:latin typeface="Times New Roman" pitchFamily="18" charset="0"/>
                <a:cs typeface="Times New Roman" pitchFamily="18" charset="0"/>
              </a:rPr>
              <a:t>z </a:t>
            </a:r>
            <a:r>
              <a:rPr lang="pl-PL" sz="2400" dirty="0">
                <a:solidFill>
                  <a:schemeClr val="accent1">
                    <a:lumMod val="75000"/>
                  </a:schemeClr>
                </a:solidFill>
                <a:latin typeface="Times New Roman" pitchFamily="18" charset="0"/>
                <a:cs typeface="Times New Roman" pitchFamily="18" charset="0"/>
              </a:rPr>
              <a:t>najważniejszych ludzi świata, </a:t>
            </a:r>
            <a:r>
              <a:rPr lang="pl-PL" sz="2400" dirty="0" smtClean="0">
                <a:solidFill>
                  <a:schemeClr val="accent1">
                    <a:lumMod val="75000"/>
                  </a:schemeClr>
                </a:solidFill>
                <a:latin typeface="Times New Roman" pitchFamily="18" charset="0"/>
                <a:cs typeface="Times New Roman" pitchFamily="18" charset="0"/>
              </a:rPr>
              <a:t/>
            </a:r>
            <a:br>
              <a:rPr lang="pl-PL" sz="2400" dirty="0" smtClean="0">
                <a:solidFill>
                  <a:schemeClr val="accent1">
                    <a:lumMod val="75000"/>
                  </a:schemeClr>
                </a:solidFill>
                <a:latin typeface="Times New Roman" pitchFamily="18" charset="0"/>
                <a:cs typeface="Times New Roman" pitchFamily="18" charset="0"/>
              </a:rPr>
            </a:br>
            <a:r>
              <a:rPr lang="pl-PL" sz="2400" dirty="0" smtClean="0">
                <a:solidFill>
                  <a:schemeClr val="accent1">
                    <a:lumMod val="75000"/>
                  </a:schemeClr>
                </a:solidFill>
                <a:latin typeface="Times New Roman" pitchFamily="18" charset="0"/>
                <a:cs typeface="Times New Roman" pitchFamily="18" charset="0"/>
              </a:rPr>
              <a:t>o </a:t>
            </a:r>
            <a:r>
              <a:rPr lang="pl-PL" sz="2400" dirty="0">
                <a:solidFill>
                  <a:schemeClr val="accent1">
                    <a:lumMod val="75000"/>
                  </a:schemeClr>
                </a:solidFill>
                <a:latin typeface="Times New Roman" pitchFamily="18" charset="0"/>
                <a:cs typeface="Times New Roman" pitchFamily="18" charset="0"/>
              </a:rPr>
              <a:t>przyszłym świętym…? </a:t>
            </a:r>
            <a:r>
              <a:rPr lang="pl-PL" sz="2400" dirty="0" smtClean="0">
                <a:solidFill>
                  <a:schemeClr val="accent1">
                    <a:lumMod val="75000"/>
                  </a:schemeClr>
                </a:solidFill>
                <a:latin typeface="Times New Roman" pitchFamily="18" charset="0"/>
                <a:cs typeface="Times New Roman" pitchFamily="18" charset="0"/>
              </a:rPr>
              <a:t/>
            </a:r>
            <a:br>
              <a:rPr lang="pl-PL" sz="2400" dirty="0" smtClean="0">
                <a:solidFill>
                  <a:schemeClr val="accent1">
                    <a:lumMod val="75000"/>
                  </a:schemeClr>
                </a:solidFill>
                <a:latin typeface="Times New Roman" pitchFamily="18" charset="0"/>
                <a:cs typeface="Times New Roman" pitchFamily="18" charset="0"/>
              </a:rPr>
            </a:br>
            <a:r>
              <a:rPr lang="pl-PL" sz="2400" dirty="0" smtClean="0">
                <a:solidFill>
                  <a:schemeClr val="accent1">
                    <a:lumMod val="75000"/>
                  </a:schemeClr>
                </a:solidFill>
                <a:latin typeface="Times New Roman" pitchFamily="18" charset="0"/>
                <a:cs typeface="Times New Roman" pitchFamily="18" charset="0"/>
              </a:rPr>
              <a:t>Myślicie </a:t>
            </a:r>
            <a:r>
              <a:rPr lang="pl-PL" sz="2400" dirty="0">
                <a:solidFill>
                  <a:schemeClr val="accent1">
                    <a:lumMod val="75000"/>
                  </a:schemeClr>
                </a:solidFill>
                <a:latin typeface="Times New Roman" pitchFamily="18" charset="0"/>
                <a:cs typeface="Times New Roman" pitchFamily="18" charset="0"/>
              </a:rPr>
              <a:t>może, że ktoś taki od dziecka przystrojony jest aureolą, a cały dzień spędza na modlitwie? </a:t>
            </a:r>
            <a:r>
              <a:rPr lang="pl-PL" sz="2400" dirty="0" smtClean="0">
                <a:solidFill>
                  <a:schemeClr val="accent1">
                    <a:lumMod val="75000"/>
                  </a:schemeClr>
                </a:solidFill>
                <a:latin typeface="Times New Roman" pitchFamily="18" charset="0"/>
                <a:cs typeface="Times New Roman" pitchFamily="18" charset="0"/>
              </a:rPr>
              <a:t/>
            </a:r>
            <a:br>
              <a:rPr lang="pl-PL" sz="2400" dirty="0" smtClean="0">
                <a:solidFill>
                  <a:schemeClr val="accent1">
                    <a:lumMod val="75000"/>
                  </a:schemeClr>
                </a:solidFill>
                <a:latin typeface="Times New Roman" pitchFamily="18" charset="0"/>
                <a:cs typeface="Times New Roman" pitchFamily="18" charset="0"/>
              </a:rPr>
            </a:br>
            <a:r>
              <a:rPr lang="pl-PL" sz="2400" dirty="0" smtClean="0">
                <a:solidFill>
                  <a:schemeClr val="accent1">
                    <a:lumMod val="75000"/>
                  </a:schemeClr>
                </a:solidFill>
                <a:latin typeface="Times New Roman" pitchFamily="18" charset="0"/>
                <a:cs typeface="Times New Roman" pitchFamily="18" charset="0"/>
              </a:rPr>
              <a:t>Owszem</a:t>
            </a:r>
            <a:r>
              <a:rPr lang="pl-PL" sz="2400" dirty="0">
                <a:solidFill>
                  <a:schemeClr val="accent1">
                    <a:lumMod val="75000"/>
                  </a:schemeClr>
                </a:solidFill>
                <a:latin typeface="Times New Roman" pitchFamily="18" charset="0"/>
                <a:cs typeface="Times New Roman" pitchFamily="18" charset="0"/>
              </a:rPr>
              <a:t>, mały Karolek, wychowany w głęboko religijnej rodzinie, często kierował myśli ku Bogu, ale poza tym zachowywał się zupełnie tak samo jak inne dzieci. Na przykład jak moi </a:t>
            </a:r>
            <a:r>
              <a:rPr lang="pl-PL" sz="2400" dirty="0" smtClean="0">
                <a:solidFill>
                  <a:schemeClr val="accent1">
                    <a:lumMod val="75000"/>
                  </a:schemeClr>
                </a:solidFill>
                <a:latin typeface="Times New Roman" pitchFamily="18" charset="0"/>
                <a:cs typeface="Times New Roman" pitchFamily="18" charset="0"/>
              </a:rPr>
              <a:t>koledzy</a:t>
            </a:r>
            <a:br>
              <a:rPr lang="pl-PL" sz="2400" dirty="0" smtClean="0">
                <a:solidFill>
                  <a:schemeClr val="accent1">
                    <a:lumMod val="75000"/>
                  </a:schemeClr>
                </a:solidFill>
                <a:latin typeface="Times New Roman" pitchFamily="18" charset="0"/>
                <a:cs typeface="Times New Roman" pitchFamily="18" charset="0"/>
              </a:rPr>
            </a:br>
            <a:r>
              <a:rPr lang="pl-PL" sz="2400" dirty="0" smtClean="0">
                <a:solidFill>
                  <a:schemeClr val="accent1">
                    <a:lumMod val="75000"/>
                  </a:schemeClr>
                </a:solidFill>
                <a:latin typeface="Times New Roman" pitchFamily="18" charset="0"/>
                <a:cs typeface="Times New Roman" pitchFamily="18" charset="0"/>
              </a:rPr>
              <a:t> </a:t>
            </a:r>
            <a:r>
              <a:rPr lang="pl-PL" sz="2400" dirty="0">
                <a:solidFill>
                  <a:schemeClr val="accent1">
                    <a:lumMod val="75000"/>
                  </a:schemeClr>
                </a:solidFill>
                <a:latin typeface="Times New Roman" pitchFamily="18" charset="0"/>
                <a:cs typeface="Times New Roman" pitchFamily="18" charset="0"/>
              </a:rPr>
              <a:t>z klasy…</a:t>
            </a:r>
            <a:r>
              <a:rPr lang="pl-PL" dirty="0">
                <a:solidFill>
                  <a:schemeClr val="accent1">
                    <a:lumMod val="75000"/>
                  </a:schemeClr>
                </a:solidFill>
                <a:latin typeface="Times New Roman" pitchFamily="18" charset="0"/>
                <a:cs typeface="Times New Roman" pitchFamily="18" charset="0"/>
              </a:rPr>
              <a:t/>
            </a:r>
            <a:br>
              <a:rPr lang="pl-PL" dirty="0">
                <a:solidFill>
                  <a:schemeClr val="accent1">
                    <a:lumMod val="75000"/>
                  </a:schemeClr>
                </a:solidFill>
                <a:latin typeface="Times New Roman" pitchFamily="18" charset="0"/>
                <a:cs typeface="Times New Roman" pitchFamily="18" charset="0"/>
              </a:rPr>
            </a:br>
            <a:endParaRPr lang="pl-PL" dirty="0">
              <a:solidFill>
                <a:schemeClr val="accent1">
                  <a:lumMod val="75000"/>
                </a:schemeClr>
              </a:solidFill>
              <a:latin typeface="Times New Roman" pitchFamily="18" charset="0"/>
              <a:cs typeface="Times New Roman" pitchFamily="18" charset="0"/>
            </a:endParaRPr>
          </a:p>
        </p:txBody>
      </p:sp>
      <p:sp>
        <p:nvSpPr>
          <p:cNvPr id="3" name="Podtytuł 2"/>
          <p:cNvSpPr>
            <a:spLocks noGrp="1"/>
          </p:cNvSpPr>
          <p:nvPr>
            <p:ph type="subTitle" idx="1"/>
          </p:nvPr>
        </p:nvSpPr>
        <p:spPr>
          <a:xfrm>
            <a:off x="2286000" y="6453336"/>
            <a:ext cx="6172200" cy="72008"/>
          </a:xfrm>
        </p:spPr>
        <p:txBody>
          <a:bodyPr>
            <a:normAutofit fontScale="25000" lnSpcReduction="20000"/>
          </a:bodyPr>
          <a:lstStyle/>
          <a:p>
            <a:endParaRPr lang="pl-PL" dirty="0"/>
          </a:p>
        </p:txBody>
      </p:sp>
    </p:spTree>
    <p:extLst>
      <p:ext uri="{BB962C8B-B14F-4D97-AF65-F5344CB8AC3E}">
        <p14:creationId xmlns:p14="http://schemas.microsoft.com/office/powerpoint/2010/main" val="511616544"/>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286000" y="188640"/>
            <a:ext cx="6678488" cy="6408712"/>
          </a:xfrm>
        </p:spPr>
        <p:txBody>
          <a:bodyPr>
            <a:normAutofit/>
          </a:bodyPr>
          <a:lstStyle/>
          <a:p>
            <a:r>
              <a:rPr lang="pl-PL" sz="2000" u="sng" dirty="0">
                <a:solidFill>
                  <a:schemeClr val="accent1">
                    <a:lumMod val="75000"/>
                  </a:schemeClr>
                </a:solidFill>
                <a:latin typeface="Times New Roman" pitchFamily="18" charset="0"/>
                <a:cs typeface="Times New Roman" pitchFamily="18" charset="0"/>
              </a:rPr>
              <a:t>Chłopiec </a:t>
            </a:r>
            <a:r>
              <a:rPr lang="pl-PL" sz="2000" u="sng" dirty="0" smtClean="0">
                <a:solidFill>
                  <a:schemeClr val="accent1">
                    <a:lumMod val="75000"/>
                  </a:schemeClr>
                </a:solidFill>
                <a:latin typeface="Times New Roman" pitchFamily="18" charset="0"/>
                <a:cs typeface="Times New Roman" pitchFamily="18" charset="0"/>
              </a:rPr>
              <a:t>1</a:t>
            </a:r>
            <a:r>
              <a:rPr lang="pl-PL" sz="2000" dirty="0" smtClean="0">
                <a:solidFill>
                  <a:schemeClr val="accent1">
                    <a:lumMod val="75000"/>
                  </a:schemeClr>
                </a:solidFill>
                <a:latin typeface="Times New Roman" pitchFamily="18" charset="0"/>
                <a:cs typeface="Times New Roman" pitchFamily="18" charset="0"/>
              </a:rPr>
              <a:t>:</a:t>
            </a:r>
            <a:r>
              <a:rPr lang="pl-PL" sz="2000" dirty="0">
                <a:solidFill>
                  <a:schemeClr val="accent1">
                    <a:lumMod val="75000"/>
                  </a:schemeClr>
                </a:solidFill>
                <a:latin typeface="Times New Roman" pitchFamily="18" charset="0"/>
                <a:cs typeface="Times New Roman" pitchFamily="18" charset="0"/>
              </a:rPr>
              <a:t> Ten gol się nie liczy!</a:t>
            </a:r>
            <a:br>
              <a:rPr lang="pl-PL" sz="2000" dirty="0">
                <a:solidFill>
                  <a:schemeClr val="accent1">
                    <a:lumMod val="75000"/>
                  </a:schemeClr>
                </a:solidFill>
                <a:latin typeface="Times New Roman" pitchFamily="18" charset="0"/>
                <a:cs typeface="Times New Roman" pitchFamily="18" charset="0"/>
              </a:rPr>
            </a:br>
            <a:r>
              <a:rPr lang="pl-PL" sz="2000" u="sng" dirty="0">
                <a:solidFill>
                  <a:schemeClr val="accent1">
                    <a:lumMod val="75000"/>
                  </a:schemeClr>
                </a:solidFill>
                <a:latin typeface="Times New Roman" pitchFamily="18" charset="0"/>
                <a:cs typeface="Times New Roman" pitchFamily="18" charset="0"/>
              </a:rPr>
              <a:t>Chłopiec 2:</a:t>
            </a:r>
            <a:r>
              <a:rPr lang="pl-PL" sz="2000" dirty="0">
                <a:solidFill>
                  <a:schemeClr val="accent1">
                    <a:lumMod val="75000"/>
                  </a:schemeClr>
                </a:solidFill>
                <a:latin typeface="Times New Roman" pitchFamily="18" charset="0"/>
                <a:cs typeface="Times New Roman" pitchFamily="18" charset="0"/>
              </a:rPr>
              <a:t> A właśnie, że się liczy!</a:t>
            </a:r>
            <a:br>
              <a:rPr lang="pl-PL" sz="2000" dirty="0">
                <a:solidFill>
                  <a:schemeClr val="accent1">
                    <a:lumMod val="75000"/>
                  </a:schemeClr>
                </a:solidFill>
                <a:latin typeface="Times New Roman" pitchFamily="18" charset="0"/>
                <a:cs typeface="Times New Roman" pitchFamily="18" charset="0"/>
              </a:rPr>
            </a:br>
            <a:r>
              <a:rPr lang="pl-PL" sz="2000" u="sng" dirty="0">
                <a:solidFill>
                  <a:schemeClr val="accent1">
                    <a:lumMod val="75000"/>
                  </a:schemeClr>
                </a:solidFill>
                <a:latin typeface="Times New Roman" pitchFamily="18" charset="0"/>
                <a:cs typeface="Times New Roman" pitchFamily="18" charset="0"/>
              </a:rPr>
              <a:t>Chłopiec 3</a:t>
            </a:r>
            <a:r>
              <a:rPr lang="pl-PL" sz="2000" dirty="0">
                <a:solidFill>
                  <a:schemeClr val="accent1">
                    <a:lumMod val="75000"/>
                  </a:schemeClr>
                </a:solidFill>
                <a:latin typeface="Times New Roman" pitchFamily="18" charset="0"/>
                <a:cs typeface="Times New Roman" pitchFamily="18" charset="0"/>
              </a:rPr>
              <a:t>: Co z ciebie za sędzia? Przecież trafiłem!</a:t>
            </a:r>
            <a:br>
              <a:rPr lang="pl-PL" sz="2000" dirty="0">
                <a:solidFill>
                  <a:schemeClr val="accent1">
                    <a:lumMod val="75000"/>
                  </a:schemeClr>
                </a:solidFill>
                <a:latin typeface="Times New Roman" pitchFamily="18" charset="0"/>
                <a:cs typeface="Times New Roman" pitchFamily="18" charset="0"/>
              </a:rPr>
            </a:br>
            <a:r>
              <a:rPr lang="pl-PL" sz="2000" u="sng" dirty="0">
                <a:solidFill>
                  <a:schemeClr val="accent1">
                    <a:lumMod val="75000"/>
                  </a:schemeClr>
                </a:solidFill>
                <a:latin typeface="Times New Roman" pitchFamily="18" charset="0"/>
                <a:cs typeface="Times New Roman" pitchFamily="18" charset="0"/>
              </a:rPr>
              <a:t>Chłopiec 4</a:t>
            </a:r>
            <a:r>
              <a:rPr lang="pl-PL" sz="2000" dirty="0">
                <a:solidFill>
                  <a:schemeClr val="accent1">
                    <a:lumMod val="75000"/>
                  </a:schemeClr>
                </a:solidFill>
                <a:latin typeface="Times New Roman" pitchFamily="18" charset="0"/>
                <a:cs typeface="Times New Roman" pitchFamily="18" charset="0"/>
              </a:rPr>
              <a:t>: Nie trafiłeś, widziałem!</a:t>
            </a:r>
            <a:br>
              <a:rPr lang="pl-PL" sz="2000" dirty="0">
                <a:solidFill>
                  <a:schemeClr val="accent1">
                    <a:lumMod val="75000"/>
                  </a:schemeClr>
                </a:solidFill>
                <a:latin typeface="Times New Roman" pitchFamily="18" charset="0"/>
                <a:cs typeface="Times New Roman" pitchFamily="18" charset="0"/>
              </a:rPr>
            </a:br>
            <a:r>
              <a:rPr lang="pl-PL" sz="2000" u="sng" dirty="0">
                <a:solidFill>
                  <a:schemeClr val="accent1">
                    <a:lumMod val="75000"/>
                  </a:schemeClr>
                </a:solidFill>
                <a:latin typeface="Times New Roman" pitchFamily="18" charset="0"/>
                <a:cs typeface="Times New Roman" pitchFamily="18" charset="0"/>
              </a:rPr>
              <a:t>Chłopiec 2</a:t>
            </a:r>
            <a:r>
              <a:rPr lang="pl-PL" sz="2000" dirty="0">
                <a:solidFill>
                  <a:schemeClr val="accent1">
                    <a:lumMod val="75000"/>
                  </a:schemeClr>
                </a:solidFill>
                <a:latin typeface="Times New Roman" pitchFamily="18" charset="0"/>
                <a:cs typeface="Times New Roman" pitchFamily="18" charset="0"/>
              </a:rPr>
              <a:t>: A ja widziałem, że trafił.</a:t>
            </a:r>
            <a:br>
              <a:rPr lang="pl-PL" sz="2000" dirty="0">
                <a:solidFill>
                  <a:schemeClr val="accent1">
                    <a:lumMod val="75000"/>
                  </a:schemeClr>
                </a:solidFill>
                <a:latin typeface="Times New Roman" pitchFamily="18" charset="0"/>
                <a:cs typeface="Times New Roman" pitchFamily="18" charset="0"/>
              </a:rPr>
            </a:br>
            <a:r>
              <a:rPr lang="pl-PL" sz="2000" dirty="0">
                <a:solidFill>
                  <a:schemeClr val="accent1">
                    <a:lumMod val="75000"/>
                  </a:schemeClr>
                </a:solidFill>
                <a:latin typeface="Times New Roman" pitchFamily="18" charset="0"/>
                <a:cs typeface="Times New Roman" pitchFamily="18" charset="0"/>
              </a:rPr>
              <a:t>Karol  Dość tych hałasów! Po co kłótnie? Zaczniemy mecz jeszcze raz i po sprawie. Ale jutro, bo dziś już muszę biec na nabożeństwo.</a:t>
            </a:r>
            <a:br>
              <a:rPr lang="pl-PL" sz="2000" dirty="0">
                <a:solidFill>
                  <a:schemeClr val="accent1">
                    <a:lumMod val="75000"/>
                  </a:schemeClr>
                </a:solidFill>
                <a:latin typeface="Times New Roman" pitchFamily="18" charset="0"/>
                <a:cs typeface="Times New Roman" pitchFamily="18" charset="0"/>
              </a:rPr>
            </a:br>
            <a:r>
              <a:rPr lang="pl-PL" sz="2000" u="sng" dirty="0">
                <a:solidFill>
                  <a:schemeClr val="accent1">
                    <a:lumMod val="75000"/>
                  </a:schemeClr>
                </a:solidFill>
                <a:latin typeface="Times New Roman" pitchFamily="18" charset="0"/>
                <a:cs typeface="Times New Roman" pitchFamily="18" charset="0"/>
              </a:rPr>
              <a:t>Chłopiec 1</a:t>
            </a:r>
            <a:r>
              <a:rPr lang="pl-PL" sz="2000" dirty="0">
                <a:solidFill>
                  <a:schemeClr val="accent1">
                    <a:lumMod val="75000"/>
                  </a:schemeClr>
                </a:solidFill>
                <a:latin typeface="Times New Roman" pitchFamily="18" charset="0"/>
                <a:cs typeface="Times New Roman" pitchFamily="18" charset="0"/>
              </a:rPr>
              <a:t>: Lolek ma rację. Po co się kłócić?</a:t>
            </a:r>
            <a:br>
              <a:rPr lang="pl-PL" sz="2000" dirty="0">
                <a:solidFill>
                  <a:schemeClr val="accent1">
                    <a:lumMod val="75000"/>
                  </a:schemeClr>
                </a:solidFill>
                <a:latin typeface="Times New Roman" pitchFamily="18" charset="0"/>
                <a:cs typeface="Times New Roman" pitchFamily="18" charset="0"/>
              </a:rPr>
            </a:br>
            <a:r>
              <a:rPr lang="pl-PL" sz="2000" u="sng" dirty="0">
                <a:solidFill>
                  <a:schemeClr val="accent1">
                    <a:lumMod val="75000"/>
                  </a:schemeClr>
                </a:solidFill>
                <a:latin typeface="Times New Roman" pitchFamily="18" charset="0"/>
                <a:cs typeface="Times New Roman" pitchFamily="18" charset="0"/>
              </a:rPr>
              <a:t>Chłopiec 3:</a:t>
            </a:r>
            <a:r>
              <a:rPr lang="pl-PL" sz="2000" dirty="0">
                <a:solidFill>
                  <a:schemeClr val="accent1">
                    <a:lumMod val="75000"/>
                  </a:schemeClr>
                </a:solidFill>
                <a:latin typeface="Times New Roman" pitchFamily="18" charset="0"/>
                <a:cs typeface="Times New Roman" pitchFamily="18" charset="0"/>
              </a:rPr>
              <a:t> No właśnie. My się tu sprzeczamy o jedną bramkę, a tymczasem Lolek strzelił dzisiaj aż cztery!</a:t>
            </a:r>
            <a:br>
              <a:rPr lang="pl-PL" sz="2000" dirty="0">
                <a:solidFill>
                  <a:schemeClr val="accent1">
                    <a:lumMod val="75000"/>
                  </a:schemeClr>
                </a:solidFill>
                <a:latin typeface="Times New Roman" pitchFamily="18" charset="0"/>
                <a:cs typeface="Times New Roman" pitchFamily="18" charset="0"/>
              </a:rPr>
            </a:br>
            <a:r>
              <a:rPr lang="pl-PL" sz="2000" dirty="0">
                <a:solidFill>
                  <a:schemeClr val="accent1">
                    <a:lumMod val="75000"/>
                  </a:schemeClr>
                </a:solidFill>
                <a:latin typeface="Times New Roman" pitchFamily="18" charset="0"/>
                <a:cs typeface="Times New Roman" pitchFamily="18" charset="0"/>
              </a:rPr>
              <a:t>Wszyscy wiwatują: Brawo, Lolek!</a:t>
            </a:r>
            <a:br>
              <a:rPr lang="pl-PL" sz="2000" dirty="0">
                <a:solidFill>
                  <a:schemeClr val="accent1">
                    <a:lumMod val="75000"/>
                  </a:schemeClr>
                </a:solidFill>
                <a:latin typeface="Times New Roman" pitchFamily="18" charset="0"/>
                <a:cs typeface="Times New Roman" pitchFamily="18" charset="0"/>
              </a:rPr>
            </a:br>
            <a:r>
              <a:rPr lang="pl-PL" sz="2000" u="sng" dirty="0">
                <a:solidFill>
                  <a:schemeClr val="accent1">
                    <a:lumMod val="75000"/>
                  </a:schemeClr>
                </a:solidFill>
                <a:latin typeface="Times New Roman" pitchFamily="18" charset="0"/>
                <a:cs typeface="Times New Roman" pitchFamily="18" charset="0"/>
              </a:rPr>
              <a:t>Chłopiec 1</a:t>
            </a:r>
            <a:r>
              <a:rPr lang="pl-PL" sz="2000" dirty="0">
                <a:solidFill>
                  <a:schemeClr val="accent1">
                    <a:lumMod val="75000"/>
                  </a:schemeClr>
                </a:solidFill>
                <a:latin typeface="Times New Roman" pitchFamily="18" charset="0"/>
                <a:cs typeface="Times New Roman" pitchFamily="18" charset="0"/>
              </a:rPr>
              <a:t>: Poznajcie najlepszego gracza dzisiejszego dnia: </a:t>
            </a:r>
            <a:r>
              <a:rPr lang="pl-PL" sz="2000" i="1" dirty="0">
                <a:solidFill>
                  <a:schemeClr val="accent1">
                    <a:lumMod val="75000"/>
                  </a:schemeClr>
                </a:solidFill>
                <a:latin typeface="Times New Roman" pitchFamily="18" charset="0"/>
                <a:cs typeface="Times New Roman" pitchFamily="18" charset="0"/>
              </a:rPr>
              <a:t>Karol Wojtyła zwany Lolkiem.</a:t>
            </a:r>
            <a:br>
              <a:rPr lang="pl-PL" sz="2000" i="1" dirty="0">
                <a:solidFill>
                  <a:schemeClr val="accent1">
                    <a:lumMod val="75000"/>
                  </a:schemeClr>
                </a:solidFill>
                <a:latin typeface="Times New Roman" pitchFamily="18" charset="0"/>
                <a:cs typeface="Times New Roman" pitchFamily="18" charset="0"/>
              </a:rPr>
            </a:br>
            <a:r>
              <a:rPr lang="pl-PL" sz="2000" u="sng" dirty="0">
                <a:solidFill>
                  <a:schemeClr val="accent1">
                    <a:lumMod val="75000"/>
                  </a:schemeClr>
                </a:solidFill>
                <a:latin typeface="Times New Roman" pitchFamily="18" charset="0"/>
                <a:cs typeface="Times New Roman" pitchFamily="18" charset="0"/>
              </a:rPr>
              <a:t>Chłopiec 4</a:t>
            </a:r>
            <a:r>
              <a:rPr lang="pl-PL" sz="2000" dirty="0">
                <a:solidFill>
                  <a:schemeClr val="accent1">
                    <a:lumMod val="75000"/>
                  </a:schemeClr>
                </a:solidFill>
                <a:latin typeface="Times New Roman" pitchFamily="18" charset="0"/>
                <a:cs typeface="Times New Roman" pitchFamily="18" charset="0"/>
              </a:rPr>
              <a:t>: Nie ma co gadać. Dziś nie było lepszego…</a:t>
            </a:r>
            <a:r>
              <a:rPr lang="pl-PL" dirty="0"/>
              <a:t/>
            </a:r>
            <a:br>
              <a:rPr lang="pl-PL" dirty="0"/>
            </a:br>
            <a:endParaRPr lang="pl-PL" dirty="0"/>
          </a:p>
        </p:txBody>
      </p:sp>
      <p:sp>
        <p:nvSpPr>
          <p:cNvPr id="3" name="Podtytuł 2"/>
          <p:cNvSpPr>
            <a:spLocks noGrp="1"/>
          </p:cNvSpPr>
          <p:nvPr>
            <p:ph type="subTitle" idx="1"/>
          </p:nvPr>
        </p:nvSpPr>
        <p:spPr>
          <a:xfrm flipV="1">
            <a:off x="2286000" y="6374922"/>
            <a:ext cx="6172200" cy="78414"/>
          </a:xfrm>
        </p:spPr>
        <p:txBody>
          <a:bodyPr>
            <a:normAutofit fontScale="25000" lnSpcReduction="20000"/>
          </a:bodyPr>
          <a:lstStyle/>
          <a:p>
            <a:endParaRPr lang="pl-PL" dirty="0"/>
          </a:p>
        </p:txBody>
      </p:sp>
    </p:spTree>
    <p:extLst>
      <p:ext uri="{BB962C8B-B14F-4D97-AF65-F5344CB8AC3E}">
        <p14:creationId xmlns:p14="http://schemas.microsoft.com/office/powerpoint/2010/main" val="911684459"/>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123728" y="1700808"/>
            <a:ext cx="7020272" cy="2880320"/>
          </a:xfrm>
        </p:spPr>
        <p:txBody>
          <a:bodyPr>
            <a:normAutofit/>
          </a:bodyPr>
          <a:lstStyle/>
          <a:p>
            <a:r>
              <a:rPr lang="pl-PL" sz="7200" cap="all" dirty="0">
                <a:solidFill>
                  <a:schemeClr val="accent1">
                    <a:lumMod val="75000"/>
                  </a:schemeClr>
                </a:solidFill>
              </a:rPr>
              <a:t>MŁODOŚĆ</a:t>
            </a:r>
            <a:r>
              <a:rPr lang="pl-PL" sz="6000" dirty="0">
                <a:solidFill>
                  <a:schemeClr val="accent1">
                    <a:lumMod val="75000"/>
                  </a:schemeClr>
                </a:solidFill>
              </a:rPr>
              <a:t/>
            </a:r>
            <a:br>
              <a:rPr lang="pl-PL" sz="6000" dirty="0">
                <a:solidFill>
                  <a:schemeClr val="accent1">
                    <a:lumMod val="75000"/>
                  </a:schemeClr>
                </a:solidFill>
              </a:rPr>
            </a:br>
            <a:endParaRPr lang="pl-PL" sz="6000" dirty="0">
              <a:solidFill>
                <a:schemeClr val="accent1">
                  <a:lumMod val="75000"/>
                </a:schemeClr>
              </a:solidFill>
            </a:endParaRPr>
          </a:p>
        </p:txBody>
      </p:sp>
      <p:sp>
        <p:nvSpPr>
          <p:cNvPr id="3" name="Podtytuł 2"/>
          <p:cNvSpPr>
            <a:spLocks noGrp="1"/>
          </p:cNvSpPr>
          <p:nvPr>
            <p:ph type="subTitle" idx="1"/>
          </p:nvPr>
        </p:nvSpPr>
        <p:spPr>
          <a:xfrm flipV="1">
            <a:off x="2286000" y="6374921"/>
            <a:ext cx="6172200" cy="45719"/>
          </a:xfrm>
        </p:spPr>
        <p:txBody>
          <a:bodyPr>
            <a:normAutofit fontScale="25000" lnSpcReduction="20000"/>
          </a:bodyPr>
          <a:lstStyle/>
          <a:p>
            <a:endParaRPr lang="pl-PL" dirty="0"/>
          </a:p>
        </p:txBody>
      </p:sp>
    </p:spTree>
    <p:extLst>
      <p:ext uri="{BB962C8B-B14F-4D97-AF65-F5344CB8AC3E}">
        <p14:creationId xmlns:p14="http://schemas.microsoft.com/office/powerpoint/2010/main" val="1419335522"/>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339752" y="620688"/>
            <a:ext cx="6606480" cy="4613898"/>
          </a:xfrm>
        </p:spPr>
        <p:txBody>
          <a:bodyPr>
            <a:normAutofit fontScale="90000"/>
          </a:bodyPr>
          <a:lstStyle/>
          <a:p>
            <a:r>
              <a:rPr lang="pl-PL" dirty="0" smtClean="0"/>
              <a:t>	</a:t>
            </a:r>
            <a:r>
              <a:rPr lang="pl-PL" dirty="0" smtClean="0">
                <a:solidFill>
                  <a:schemeClr val="accent1">
                    <a:lumMod val="75000"/>
                  </a:schemeClr>
                </a:solidFill>
                <a:latin typeface="Times New Roman" pitchFamily="18" charset="0"/>
                <a:cs typeface="Times New Roman" pitchFamily="18" charset="0"/>
              </a:rPr>
              <a:t>Czasami</a:t>
            </a:r>
            <a:r>
              <a:rPr lang="pl-PL" dirty="0">
                <a:solidFill>
                  <a:schemeClr val="accent1">
                    <a:lumMod val="75000"/>
                  </a:schemeClr>
                </a:solidFill>
                <a:latin typeface="Times New Roman" pitchFamily="18" charset="0"/>
                <a:cs typeface="Times New Roman" pitchFamily="18" charset="0"/>
              </a:rPr>
              <a:t>, przyglądając się moim kolegom podczas gry w piłkę, myślę – kto wie, może i wśród nich biega przyszły papież, przywódca państwa, wybitny lekarz albo chociażby piłkarz znany na całym świecie? Lolek chyba także nie przypuszczał, jak ambitny plan ma wobec niego Bóg…</a:t>
            </a:r>
            <a:br>
              <a:rPr lang="pl-PL" dirty="0">
                <a:solidFill>
                  <a:schemeClr val="accent1">
                    <a:lumMod val="75000"/>
                  </a:schemeClr>
                </a:solidFill>
                <a:latin typeface="Times New Roman" pitchFamily="18" charset="0"/>
                <a:cs typeface="Times New Roman" pitchFamily="18" charset="0"/>
              </a:rPr>
            </a:br>
            <a:endParaRPr lang="pl-PL" dirty="0">
              <a:solidFill>
                <a:schemeClr val="accent1">
                  <a:lumMod val="75000"/>
                </a:schemeClr>
              </a:solidFill>
              <a:latin typeface="Times New Roman" pitchFamily="18" charset="0"/>
              <a:cs typeface="Times New Roman" pitchFamily="18" charset="0"/>
            </a:endParaRPr>
          </a:p>
        </p:txBody>
      </p:sp>
      <p:sp>
        <p:nvSpPr>
          <p:cNvPr id="3" name="Podtytuł 2"/>
          <p:cNvSpPr>
            <a:spLocks noGrp="1"/>
          </p:cNvSpPr>
          <p:nvPr>
            <p:ph type="subTitle" idx="1"/>
          </p:nvPr>
        </p:nvSpPr>
        <p:spPr>
          <a:xfrm flipV="1">
            <a:off x="2286000" y="6374921"/>
            <a:ext cx="6172200" cy="45719"/>
          </a:xfrm>
        </p:spPr>
        <p:txBody>
          <a:bodyPr>
            <a:normAutofit fontScale="25000" lnSpcReduction="20000"/>
          </a:bodyPr>
          <a:lstStyle/>
          <a:p>
            <a:endParaRPr lang="pl-PL" dirty="0"/>
          </a:p>
        </p:txBody>
      </p:sp>
    </p:spTree>
    <p:extLst>
      <p:ext uri="{BB962C8B-B14F-4D97-AF65-F5344CB8AC3E}">
        <p14:creationId xmlns:p14="http://schemas.microsoft.com/office/powerpoint/2010/main" val="3447774299"/>
      </p:ext>
    </p:extLst>
  </p:cSld>
  <p:clrMapOvr>
    <a:masterClrMapping/>
  </p:clrMapOvr>
  <mc:AlternateContent xmlns:mc="http://schemas.openxmlformats.org/markup-compatibility/2006">
    <mc:Choice xmlns:p14="http://schemas.microsoft.com/office/powerpoint/2010/main" Requires="p14">
      <p:transition spd="slow" p14:dur="1400">
        <p14:door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ykusz">
  <a:themeElements>
    <a:clrScheme name="Wykusz">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Wykusz">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253</TotalTime>
  <Words>92</Words>
  <Application>Microsoft Office PowerPoint</Application>
  <PresentationFormat>Pokaz na ekranie (4:3)</PresentationFormat>
  <Paragraphs>48</Paragraphs>
  <Slides>52</Slides>
  <Notes>0</Notes>
  <HiddenSlides>0</HiddenSlides>
  <MMClips>0</MMClips>
  <ScaleCrop>false</ScaleCrop>
  <HeadingPairs>
    <vt:vector size="4" baseType="variant">
      <vt:variant>
        <vt:lpstr>Motyw</vt:lpstr>
      </vt:variant>
      <vt:variant>
        <vt:i4>1</vt:i4>
      </vt:variant>
      <vt:variant>
        <vt:lpstr>Tytuły slajdów</vt:lpstr>
      </vt:variant>
      <vt:variant>
        <vt:i4>52</vt:i4>
      </vt:variant>
    </vt:vector>
  </HeadingPairs>
  <TitlesOfParts>
    <vt:vector size="53" baseType="lpstr">
      <vt:lpstr>Wykusz</vt:lpstr>
      <vt:lpstr> </vt:lpstr>
      <vt:lpstr> Jan Paweł II – doskonale znamy jego imię i czujemy dumę z pontyfikatu papieża Polaka.  Niedawno minęła kolejna rocznica odejścia papieża. Nawet najstarsi uczniowie naszej szkoły nie mogą pamiętać tego smutnego momentu, gdy 2 kwietnia 2005 roku śmierć  Jana Pawła II wstrząsnęła światem.  Ale nasi rodzice, dziadkowie, nauczyciele pamiętają dobrze tę chwilę…  Kwiecień i maj to miesiące obfitujące w chwile wspomnień o Janie Pawle II.   A wszystko zaczęło się w 1920 roku  w Wadowicach niedaleko Krakowa… </vt:lpstr>
      <vt:lpstr>Prezentacja programu PowerPoint</vt:lpstr>
      <vt:lpstr>Chrzest Karola Wojtyły.    Przechodzień: dzień dobry, panie poruczniku! Witam,  pani Emilio! Chłopcy: O, państwo Wojtyłowie! Dzień dobry! Pani z koszykiem warzyw: Gratulujemy narodzin synka! Zagląda z ciekawością do zawiniątka. Jakiż śliczny chłopiec! Jakie nadaliście mu imię? Karol: To Karol Józef. Drugi syn w rodzinie. Ma już miesiąc. Właśnie został ochrzczony przez księdza Żaka. Emilia: Dokładnie to miesiąc i dwa dni. Rośnie jak na drożdżach. Ciekawe, na kogo nam on wyrośnie, prawda, Karolu? Karol: Może zostanie wojskowym, jak ojciec? Emilia: A może też będzie chciał leczyć ludzi, jak Mundek, nasz starszy syn? Chłopcy: Piłkarzem! Pewnie będzie piłkarzem! Przechodzień: Spojrzenie ma takie mądre. To chyba będzie wielki człowiek! Pani z koszykiem warzyw: Bóg jeden wie, dokąd go zaprowadzi… Niech chowa się zdrowo! Do zobaczenia. </vt:lpstr>
      <vt:lpstr>DZIECIŃSTWO </vt:lpstr>
      <vt:lpstr> Któż mógł wtedy przypuszczać,  że w to czerwcowe popołudnie 1920 roku mieszkańcy Wadowic rozmawiają o głowie katolickiego Kościoła, o jednym  z najważniejszych ludzi świata,  o przyszłym świętym…?  Myślicie może, że ktoś taki od dziecka przystrojony jest aureolą, a cały dzień spędza na modlitwie?  Owszem, mały Karolek, wychowany w głęboko religijnej rodzinie, często kierował myśli ku Bogu, ale poza tym zachowywał się zupełnie tak samo jak inne dzieci. Na przykład jak moi koledzy  z klasy… </vt:lpstr>
      <vt:lpstr>Chłopiec 1: Ten gol się nie liczy! Chłopiec 2: A właśnie, że się liczy! Chłopiec 3: Co z ciebie za sędzia? Przecież trafiłem! Chłopiec 4: Nie trafiłeś, widziałem! Chłopiec 2: A ja widziałem, że trafił. Karol  Dość tych hałasów! Po co kłótnie? Zaczniemy mecz jeszcze raz i po sprawie. Ale jutro, bo dziś już muszę biec na nabożeństwo. Chłopiec 1: Lolek ma rację. Po co się kłócić? Chłopiec 3: No właśnie. My się tu sprzeczamy o jedną bramkę, a tymczasem Lolek strzelił dzisiaj aż cztery! Wszyscy wiwatują: Brawo, Lolek! Chłopiec 1: Poznajcie najlepszego gracza dzisiejszego dnia: Karol Wojtyła zwany Lolkiem. Chłopiec 4: Nie ma co gadać. Dziś nie było lepszego… </vt:lpstr>
      <vt:lpstr>MŁODOŚĆ </vt:lpstr>
      <vt:lpstr> Czasami, przyglądając się moim kolegom podczas gry w piłkę, myślę – kto wie, może i wśród nich biega przyszły papież, przywódca państwa, wybitny lekarz albo chociażby piłkarz znany na całym świecie? Lolek chyba także nie przypuszczał, jak ambitny plan ma wobec niego Bóg… </vt:lpstr>
      <vt:lpstr>Pani Agata: Jaki ciężki kosz, pani Marianno! Sama pani  nie da rady. Pani Marianna: Ano, ciężki, droga Agato. Ale całą drogę z targu pomógł mi go nieść młody człowiek. A jaki on miły! Pani Bożena: Któż taki? Pani Marianna: Ano młody Wojtyła. Karol, syn nieboszczki Emilii. Pani Bożena: Biedny chłopiec. Miał ledwo 9 lat, gdy matka  mu umarła. Co za smutek dla niego i ojca. Pani Agata: Nie dość, że pożegnali matkę, trzy lata później starszy brat Edmund śmiertelnie zaraził się chorobą… Pani Bożena: Tak słyszałam. Podobno był lekarzem… Pani Marianna: I tak zostali sami, Karol z ojcem. Ale dobre  z niego dziecko. Uczy się w liceum, a z łaciny czy filozofii to najlepszy w klasie. Pani Agata: A jaki on pobożny! Z ojcem Biblię czytają co wieczór. Pani Marianna: Nieraz widziałam, jak przed szkołą biegł  do kościoła. Dobry z niego chłopak wyrósł… Pani Bożena: Córka mi opowiadała, że chce zostać aktorem.  A zdolny taki! Może i tym aktorem będzie? Pani Agata: Kto wie, kim on będzie? Chyba sam Bóg jedyny… </vt:lpstr>
      <vt:lpstr>Prezentacja programu PowerPoint</vt:lpstr>
      <vt:lpstr>WOJNA </vt:lpstr>
      <vt:lpstr> Może i Lolek zostałby aktorem… Po zdanym egzaminie dojrzałości przeniósł się  z ojcem do Krakowa i rozpoczął studia na Uniwersytecie Jagiellońskim. Studiował tam filologię polską. Co to znaczy? To znaczy,  że kochał książki, czytał, rozmyślał, nawet sam próbował swych sił i, jak sądzę, nie robił paskudnych błędów ortograficznych. A u was, jak tam z ortografią…? Ale bywa czasami tak,  że nasze plany krzyżuje los. A smutny los sprawił, że gdy Karol Wojtyła wkraczał na pierwsze ścieżki dorosłości,  wybuchła wojna… </vt:lpstr>
      <vt:lpstr>Karol nad grobem ojca. Zapala znicz. Obok przechodzi ksiądz Figlewicz.  Ksiądz: Karolu, to ty? Przyszedłeś odwiedzić grób ojca? Karol: O, ksiądz Figlewicz! Tak, to już rok odkąd tato nie żyje. Ksiądz: Oj tak, wojna to trudny czas  dla nas wszystkich…A teatr, Karolu? Nadal jest ci bliski? Karol: O tak. Razem z przyjaciółmi  z Teatru Rapsodycznego wierzymy,  że teatr to też taka walka. Walka  o ocalenie polskości. </vt:lpstr>
      <vt:lpstr>Prezentacja programu PowerPoint</vt:lpstr>
      <vt:lpstr>  Ksiądz: Gdy Bóg da, wojna się skończy, a wtedy może będziesz aktorem. Karol: Księże, uwielbiam teatr,  ale nie będę aktorem… Jestem zdecydowany. Chcę zostać księdzem. Jestem już pewien – chcę pójść tą drogą. Jestem gotów wyruszyć w ten rejs! </vt:lpstr>
      <vt:lpstr>Prezentacja programu PowerPoint</vt:lpstr>
      <vt:lpstr>PODRÓŻE </vt:lpstr>
      <vt:lpstr> I tak Karol wsiadł do łodzi swojego powołania. Pod okiem doświadczonych krakowskich kapłanów rozwijała się jego duchowość i wytrwałość w obranej drodze. Gdy wojna się zakończyła, a Wojtyła znakomicie zdał egzaminy na wydziale teologii, nadeszła uroczysta chwila.  1 listopada 1946 w kaplicy w Pałacu Arcybiskupów Krakowskich kardynał  Adam Stefan Sapieha wyświęcił Karola Wojtyłę na księdza. Już dzień później młody ksiądz odprawił swoją pierwszą mszę, a niedługo potem został wysłany do Rzymu, aby kontynuować studia. </vt:lpstr>
      <vt:lpstr>Panna Weronika: Co to za śpiewy? Kto tak hałasuje w lesie nad rzeką? Panna Maja: Wszystkie ryby panowie przestraszą! Panna Julia: A, to panowie studenci na spływie kajakowym? Student 1: Tak, pierwszy etap trasy za nami. To nie my tak hałasujemy. To wujek ciągle śpiewa. Panna Natalia: Wujek? Wszystkich panów wujek? Student 2: Nie, prawdziwym wujkiem to nie jest, ale go tak nazywamy! Student 3: Żeby milicja się nie domyśliła… Panna Julia: A czego, jeśli wolno spytać? Student 1: A tego, że nasz wujek to tak naprawdę… ksiądz! Panna Kornelia: Ksiądz? Bez sutanny? I z wiosłem w ręku? Student 2: A jakże. I kajakiem pływa, i po górach wędruje, na rower wsiądzie,  a zimą narty przypina. Panna Maja: Nie do wiary! Zamiast siedzieć w kościele? Student 2: Nasz duszpasterz, Karol Wojtyła, chce naśladować Chrystusa. Wędrować jak on dwa tysiące lat temu. Student 3: Mówi nam, że to też jest katecheza: nad strumykiem, na górskim szczycie, na leśnej polanie – tu wszędzie można poczuć Boga. Student 4: A my uwielbiamy wędrówki z naszym wujkiem. Ale teraz już się grzecznie pożegnamy, bo wujek się pogniewa, jak się spóźnimy na mszę. Panna Kornelia: Msza? Tutaj, nad rzeką? Przecież tu nie ma kościoła. Student 1: Ale Bóg jest! Tak mówi wujek! A on zawsze wie, co mówi! </vt:lpstr>
      <vt:lpstr>Małżeństwo – Tadeusz i Halina – oraz ich przyjaciel Mieczysław. Halina trzyma w ręce list i pokazuje go mężowi.  Halina: Tadeuszu, Mietku, spójrzcie, list z samego Rzymu. Tadeusz: Z Rzymu? Któż to do nas pisze z Rzymu? Halina: Karol Wojtyła. O, przepraszam, teraz to ojciec Karol. Studiuje tam teologię. A jak pięknie opisuje plac świętego Piotra! Zawsze miał talent literacki. Mieczysław: I nie tylko. Aktor z niego był nie lada. Niektórzy w naszym teatrze wręcz uważali, ze rezygnując z aktorstwa, zakopuje swój talent. Halina: A on tymczasem odnalazł inny talent. Talent kapłaństwa. Pamiętam, jak opowiadał, że jeszcze w seminarium klerycy robili mu psikusy i wieszali na drzwiach pokoju kartkę: Karol Wojtyła – przyszły święty. Tadeusz: A pamiętasz, jak był przejęty, gdy chrzcił naszą córeczkę? To był jego pierwszy chrzest! Czasu miał niewiele, bo tuż po uroczystości musiał pędzić na pociąg do Katowic, a stamtąd to już prosto do Włoch! Halina: Nie zapomnę tego, miał jechać tak daleko, a cały jego prowiant to dwie kromki chleba… Tadeusz: I trochę słoniny. Skromny i pokorny. Cały Karol. Halina :Pisze, że odwiedził Francję, Belgię i Holandię. I wiesz co, spowiadał się u samego ojca Pio! A teraz pracuje nad pracą doktorską. Tadeusz: Fiu, fiu, daleko zajdzie ten nasz przyjaciel. Mieczysław: To może on rzeczywiście tym świętym zostanie? </vt:lpstr>
      <vt:lpstr>PRACA  ZE STUDENTAMI </vt:lpstr>
      <vt:lpstr>Kiedy myślicie o człowieku świętym, jak go sobie wyobrażacie? W klasztornej celi z różańcem  w ręku? Wśród ubogich  i opuszczonych…? A może w ciszy i skupieniu studiującego święte słowa? A może… </vt:lpstr>
      <vt:lpstr>Prezentacja programu PowerPoint</vt:lpstr>
      <vt:lpstr>KARIERA </vt:lpstr>
      <vt:lpstr> Beztroska atmosfera letniego czasu może was nieco zmylić. To nie były w pełni szczęśliwe czasy dla Polski. Pamiętajcie, władzę po wojnie przejęli komuniści, którym zależało na osłabieniu roli Kościoła. Ludziom nie żyło się dobrze, protestowali, jak na przykład w 1956 roku  w Warszawie. Chcieli lepszego życia,  ale jedno z ich haseł brzmiało: „my chcemy Boga”. Bycie duchownym było prawdziwym wyzwaniem.  W takiej właśnie atmosferze Karol Wojtyła został mianowany biskupem pomocniczym Krakowa. A kiedy dotarła do niego ta wieść? Właśnie podczas jednej  z kajakowych wypraw.  A potem kariera Karola Wojtyły potoczyła się  w szybkim tempie. </vt:lpstr>
      <vt:lpstr>Prezentacja programu PowerPoint</vt:lpstr>
      <vt:lpstr>Panowie z Urzędu Bezpieczeństwa.   Pan w garniturze: Towarzysze, temu człowiekowi trzeba się przyjrzeć. Wojtyła Karol. Pan w marynarce: Co o nim wiemy? Pan w garniturze: Został biskupem, mając 38 lat.  Z kardynałem Wyszyńskim uczestniczył w Soborze Watykańskim. A miał zaledwie 47, gdy papież ogłosił go kardynałem. Pan w koszuli: Tak młody i już kardynał? Musi być ambitny… Pan w marynarce: Hmmm, staje się coraz ważniejszy  w Kościele. Pan w garniturze: To on wywalczył kościół w Nowej Hucie.  A przecież specjalnie budowaliśmy to miasto bez kościoła. Pan w koszuli: Ludzie go uwielbiają. Gdy w Nowej Hucie  nie było kościoła, zorganizował pasterkę na wolnym powietrzu. Przyszły tłumy. Pan w marynarce: Dużo podróżuje. Musimy wiedzieć dokąd,  z kim i po co się spotyka. Pan w koszuli: Przyciąga wielu ludzi do kościoła. Trzeba go mieć na oku. Pan w garniturze: Tak jest, towarzysze, nie spuszczajcie  go z oka!</vt:lpstr>
      <vt:lpstr>JAN PAWEŁ I </vt:lpstr>
      <vt:lpstr> Podsłuchy czy śledzenie nie przeszkodziły Wojtyle kontynuować swej misji. Zaczął się czas licznych podróży. Najpierw był wyjazd do Kanady, potem wizyta w Stanach Zjednoczonych, a następnie: Australia, Nowa Zelandia, Papua Nowa Gwinea i Filipiny.  A tymczasem w Watykanie… </vt:lpstr>
      <vt:lpstr>Sprzedawca gazet 1: Niesamowite wieści! Zmarł papież Paweł VI. Watykan wybierze nowego papieża. Świat potrzebuje papieża dialogu. Sprzedawca gazet 2: Uwaga, ważne wiadomości: 25 sierpnia 1978 roku rozpocznie się konklawe. Kardynałowie będą wybierać papieża.  Kto nim zostanie? Sprzedawca gazet 1: Dzisiejsze gazety informują: 111 kardynałów  z 38 krajów w Kaplicy Sykstyńskiej wybiera papieża. Sprzedawca gazet 2: Najnowsze wieści! Papież wybrany! Głową Kościoła zostaje Albino Luciani i przyjmuje imię Jana Pawła I. Sprzedawca gazet 1: Z ostatniej chwili. Sensacyjne wieści  z Rzymu! Zaledwie 34 dni od wyboru papieża głowa kościoła umiera w nocy. Świat ponownie stoi przed koniecznością wyboru papieża. Sprzedawca gazet 2: Najnowsze wiadomości! Kolejne konklawe ustanowiono na 15 października. Kiedy poznamy imię nowego papieża? Razem czytają: Wśród głośnych nazwisk pojawia się nazwisko Polaka – Karola Wojtyły. </vt:lpstr>
      <vt:lpstr>WYBÓR </vt:lpstr>
      <vt:lpstr> Kiedy ksiądz Mieczysław Maliński mówił do swego przyjaciela Karola Wojtyły, że ten zostanie papieżem, mogło to brzmieć jak żart. Papież spoza Włoch? To się nie zdarzyło od 1523 roku. Papież ze słowiańskiego kraju? Kardynał z Polski, kraju rządzonego przez komunistów? Nie, to chyba niemożliwe… Pamiętajcie, nie ma rzeczy niemożliwych! </vt:lpstr>
      <vt:lpstr>Polonijna rodzina, przygotowują się do oglądania transmisji.  Mężczyzna: Cicho już! Zobaczmy, co tam w Watykanie!  Już cztery razy głosowano! A dym wciąż czarny. Kobieta 1: Mówi się, ze Wojtyła, nasz rodak, ma szansę zostać papieżem. Mężczyzna: Cicho już, zaraz się zaczyna…Psst… Kobieta 2: Co to za radość dla Polaków! Kobieta 3: Ciekawe, czy nasza rodzina z Krakowa też siedziała przed telewizorem? Mężczyzna 2: Nawet jeśli, nie myśl, że komunistyczne władze pozwoliły im obejrzeć transmisję z wyboru papieża. My tu, w Chicago, wcześniej niż w Krakowie wiemy, że… Wszyscy: Mamy papieża Polaka! Mężczyzna 1: Nie martw się, dowiedzą się. A wtedy wszystkie dzwony zadzwonią radośnie. Wszyscy: Wiwat Jan Paweł II! </vt:lpstr>
      <vt:lpstr>Prezentacja programu PowerPoint</vt:lpstr>
      <vt:lpstr>PIELGRZYMKI </vt:lpstr>
      <vt:lpstr> I tak się stało. To był niezwykły pontyfikat. Nieustająca praca  i modlitwa, spotkania, audiencje, narady, pisanie encyklik. Starania o dialog pomiędzy różnymi kościołami, troska o młodych.  To także tysiące przebytych kilometrów, pielgrzymki  do najodleglejszych zakątków świata. A wśród nich pielgrzymki szczególnie ważne –  te do ojczyzny. </vt:lpstr>
      <vt:lpstr>Prezentacja programu PowerPoint</vt:lpstr>
      <vt:lpstr>ZAMACH </vt:lpstr>
      <vt:lpstr> Ale czym są nawet najszczersze życzenia wobec nieprzewidzianych niebezpieczeństw? Podczas swej pierwszej papieskiej mszy papież mówił: nie lękajcie się. Czy lękał się wtedy,  13 maja na placu świętego Piotra? Prezenterka: Drodzy widzowie! Oto najnowsze wieści z Watykanu. W oficjalnym komunikacie Stolicy Apostolskiej czytamy: 13 maja 1981 roku o godzinie 17.13 na placu świętego Piotra został postrzelony ojciec święty Jan Paweł II. Zamachowcem był 23-letni Turek Ali Agcza. Zamachowiec został zatrzymany. Ojciec święty został dotkliwie zraniony w brzuch. Operacja  w klinice Gemeli trwała 5 godzin. Powiodła się,  a prognozy lekarzy są optymistyczne. Z relacji naszego korespondenta wynika, że Jan Paweł II modli się za brata, który do niego strzelił. Cały świat zjednoczył się w modlitwie o powrót papieża do zdrowia. Będziemy na bieżąco informować państwa o rozwoju wydarzeń.</vt:lpstr>
      <vt:lpstr>OCENA PONTYFIKATU </vt:lpstr>
      <vt:lpstr> Dwa lata później Jan Paweł II odwiedził w więzieniu człowieka, który chciał odebrać mu życie. Czy potrafilibyście być tak wielcy jak on? Pomyślcie o tym, gdy znów śmiertelnie pogniewacie się na kolegę z ławki, bo zrzucił wasz piórnik… Wielki papież, wielki człowiek, wielka osobowość. Nic dziwnego, że pokochali go ludzie na całym świecie. A ich miłość nie słabła. </vt:lpstr>
      <vt:lpstr>DziennikarkA: Za co kochacie papieża Jana Pawła II? Pielgrzym 1: Papież dba o młodych ! zorganizował dla nas Światowe Dni Młodzieży! Kochamy go! Pielgrzym 2: To mądry duchowny! Rozmawia  z wyznawcami innych religii. Doceniam to! Pielgrzym 3: Jeździ po całym świecie! Odwiedza ubogich i ciemiężonych. Pielgrzym 6: Napisał kilka wartościowych książek! I sztuk teatralnych. Pielgrzym 1: Jest niezwykle pracowity.  To bardzo owocny pontyfikat! Pielgrzym 2: Potrafił wybaczyć zamachowcowi. To wielki czyn! Pielgrzym 6: To wzór dla ludzi na całym świecie! </vt:lpstr>
      <vt:lpstr> To może jeszcze ja coś dodam. Proszę spojrzeć, z jakim trudem się porusza. Musi bardzo cierpieć. Przeszedł przecież poważne operacje biodra.  Od wielu lat cierpi na chorobę Parkinsona. W ostatnich latach zdrowie ojca świętego mocno ucierpiało. Niektórzy radzili mu,  by odpoczął, by się wycofał. A on wtedy co odrzekł? „ A czy Chrystus oddał swój krzyż?” Podziwiam Jana Pawła II… </vt:lpstr>
      <vt:lpstr>ŚMIERĆ </vt:lpstr>
      <vt:lpstr>Kobieta 1: Dzień dobry, pani Weroniko.  Co pani taka zatroskana? Kobieta 2: Złe wieści płyną z Watykanu  o zdrowiu naszego papieża. Kobieta 3: Słyszałam. Znów jest gorzej. Kobieta 1: całe Wadowice drżą z niepokoju o jego stan. Kobieta 2: Boję się, że będziemy musieli się  z nim pożegnać. Z naszym ukochanym Karolem… Kobieta 3: Pójdźmy do kościoła. Będziemy się modlić za zdrowie Jana Pawła II. Kobiety: Chodźmy! </vt:lpstr>
      <vt:lpstr> Ludzie gromadzili się  nie tylko w rodzinnych Wadowicach. W ostatnich dniu życia tłumy ludzi w licznych miastach na świecie zbierały się,  by trwać w modlitwie u boku ukochanego papieża. </vt:lpstr>
      <vt:lpstr>2 kwietnia 2005 roku o godzinie 21.37 świat usłyszał tę najsmutniejszą  z wieści – papież Jan Paweł II odszedł do domu Ojca. Pogrzeb Jana Pawła II odbył się sześć dni później. We mszy  na placu świętego Piotra wzięło udział 300 tysięcy wiernych oraz 200 prezydentów i premierów. A ilu obejrzało ja na ekranach telewizorów? ! Wielu zgromadzonych na uroczystości ludzi już wtedy, w dniu pogrzebu Wojtyły przyniosło  ze sobą transparenty. </vt:lpstr>
      <vt:lpstr>Osoba 1: Santo subito! Jan Paweł II święty natychmiast! Osoba 2: Santo subito! Jan Paweł II był świętym człowiekiem! Pozostali skandują: Santo subito! </vt:lpstr>
      <vt:lpstr>Prezentacja programu PowerPoint</vt:lpstr>
      <vt:lpstr>   Spokojnie, droga do świętości  jest znacznie dłuższa.  Najpierw beatyfikacja, czyli uznanie za błogosławionego. Ta nastąpiła  w kwietniu 2011 roku, a w 2014, również w kwietniu, papież Jan Paweł II  został ogłoszony świętym.  Teraz jest patronem rodzin, a my możemy się do niego zwracać  i prosić o łaski. A także dziękować  za tych 26 lat jego pięknego pontyfikatu. I pamiętać o Lolku, chłopcu, który stał się świętym… </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Lolek stał się świętym </dc:title>
  <dc:creator>PC</dc:creator>
  <cp:lastModifiedBy>PC</cp:lastModifiedBy>
  <cp:revision>89</cp:revision>
  <dcterms:created xsi:type="dcterms:W3CDTF">2020-05-06T19:55:15Z</dcterms:created>
  <dcterms:modified xsi:type="dcterms:W3CDTF">2020-05-07T21:08:19Z</dcterms:modified>
</cp:coreProperties>
</file>